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3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50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89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96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26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28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03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00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72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5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76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11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06AC4-28B0-4E37-8A4D-BFB861E7039F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6D99F-ACFA-4161-814D-D22A4E54A1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57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8425" y="3751263"/>
            <a:ext cx="9144000" cy="2387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elecommunication Services as infrastructure updated on 10/01/20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10"/>
          <a:stretch/>
        </p:blipFill>
        <p:spPr bwMode="auto">
          <a:xfrm>
            <a:off x="-3" y="1953"/>
            <a:ext cx="12192001" cy="685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33201" y="4374892"/>
            <a:ext cx="45255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 CREDIT</a:t>
            </a:r>
          </a:p>
          <a:p>
            <a:pPr algn="ctr"/>
            <a:r>
              <a:rPr lang="en-US" sz="3600" b="1" dirty="0" smtClean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3600" b="1" cap="none" spc="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1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90875" y="1173926"/>
            <a:ext cx="103661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We seen few negative values in some columns, which is not possible, </a:t>
            </a:r>
          </a:p>
          <a:p>
            <a:pPr algn="just"/>
            <a:r>
              <a:rPr lang="en-IN" sz="2400" dirty="0"/>
              <a:t> </a:t>
            </a:r>
            <a:r>
              <a:rPr lang="en-IN" sz="2400" dirty="0" smtClean="0"/>
              <a:t>     assumed those might be manual error while entering the data, </a:t>
            </a:r>
          </a:p>
          <a:p>
            <a:pPr algn="just"/>
            <a:r>
              <a:rPr lang="en-IN" sz="2400" dirty="0"/>
              <a:t> </a:t>
            </a:r>
            <a:r>
              <a:rPr lang="en-IN" sz="2400" dirty="0" smtClean="0"/>
              <a:t>    and made them positive.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We assumed data with 30 days columns are not required, so we checked </a:t>
            </a:r>
          </a:p>
          <a:p>
            <a:pPr algn="just"/>
            <a:r>
              <a:rPr lang="en-IN" sz="2400" dirty="0"/>
              <a:t> </a:t>
            </a:r>
            <a:r>
              <a:rPr lang="en-IN" sz="2400" dirty="0" smtClean="0"/>
              <a:t>    correlation and multicollinearity to drop the columns with 30 than 90 das.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Since it is classification model, and huge data I assumed to use the ensemble </a:t>
            </a:r>
          </a:p>
          <a:p>
            <a:pPr algn="just"/>
            <a:r>
              <a:rPr lang="en-IN" sz="2400" dirty="0"/>
              <a:t> </a:t>
            </a:r>
            <a:r>
              <a:rPr lang="en-IN" sz="2400" dirty="0" smtClean="0"/>
              <a:t>    models for better performance and less time to compute.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While making the model, in splitting to train and test stage, I assumed the </a:t>
            </a:r>
          </a:p>
          <a:p>
            <a:pPr algn="just"/>
            <a:r>
              <a:rPr lang="en-IN" sz="2400" dirty="0"/>
              <a:t> </a:t>
            </a:r>
            <a:r>
              <a:rPr lang="en-IN" sz="2400" dirty="0" smtClean="0"/>
              <a:t>     random state as 45. (Just an assumption, no supporting reason to select value.)</a:t>
            </a:r>
          </a:p>
          <a:p>
            <a:pPr algn="just"/>
            <a:endParaRPr lang="en-IN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0385" y="327541"/>
            <a:ext cx="24929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/>
              <a:t>Assumptions:</a:t>
            </a:r>
          </a:p>
          <a:p>
            <a:pPr algn="ctr"/>
            <a:r>
              <a:rPr lang="en-IN" sz="32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77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53805" y="327541"/>
            <a:ext cx="1406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/>
              <a:t>Model:</a:t>
            </a:r>
          </a:p>
          <a:p>
            <a:pPr algn="ctr"/>
            <a:r>
              <a:rPr lang="en-IN" sz="3200" b="1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79" y="1077871"/>
            <a:ext cx="6847145" cy="4702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6624" y="2613391"/>
            <a:ext cx="442589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i="1" dirty="0" smtClean="0"/>
              <a:t>Since out of all the models we tried</a:t>
            </a:r>
          </a:p>
          <a:p>
            <a:pPr algn="ctr"/>
            <a:r>
              <a:rPr lang="en-IN" sz="2000" b="1" i="1" dirty="0" smtClean="0"/>
              <a:t>Random Forest Classifier algorithm </a:t>
            </a:r>
          </a:p>
          <a:p>
            <a:pPr algn="ctr"/>
            <a:r>
              <a:rPr lang="en-IN" sz="2000" b="1" i="1" dirty="0" smtClean="0"/>
              <a:t>Gave the least difference between </a:t>
            </a:r>
          </a:p>
          <a:p>
            <a:pPr algn="ctr"/>
            <a:r>
              <a:rPr lang="en-IN" sz="2000" b="1" i="1" dirty="0" smtClean="0"/>
              <a:t>Mean cv score and f1 score with less FP </a:t>
            </a:r>
          </a:p>
          <a:p>
            <a:pPr algn="ctr"/>
            <a:r>
              <a:rPr lang="en-IN" sz="2000" b="1" i="1" dirty="0" smtClean="0"/>
              <a:t>So  I considered this as the best model. </a:t>
            </a:r>
            <a:endParaRPr lang="en-IN" sz="2000" b="1" i="1" dirty="0"/>
          </a:p>
        </p:txBody>
      </p:sp>
    </p:spTree>
    <p:extLst>
      <p:ext uri="{BB962C8B-B14F-4D97-AF65-F5344CB8AC3E}">
        <p14:creationId xmlns:p14="http://schemas.microsoft.com/office/powerpoint/2010/main" val="28071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53805" y="327541"/>
            <a:ext cx="1406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 smtClean="0"/>
              <a:t>Model:</a:t>
            </a:r>
          </a:p>
          <a:p>
            <a:pPr algn="ctr"/>
            <a:r>
              <a:rPr lang="en-IN" sz="3200" b="1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3" y="1570137"/>
            <a:ext cx="6770205" cy="4416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67" y="3646676"/>
            <a:ext cx="4055595" cy="28146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08456" y="6118875"/>
            <a:ext cx="17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AUC – ROC curve</a:t>
            </a:r>
            <a:endParaRPr lang="en-IN" b="1" dirty="0"/>
          </a:p>
        </p:txBody>
      </p:sp>
      <p:pic>
        <p:nvPicPr>
          <p:cNvPr id="9" name="Picture 8" descr="Understanding Confusion Matrix | by Sarang Narkhede | Towards Data Scienc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467" y="584716"/>
            <a:ext cx="3413687" cy="25013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11"/>
          <p:cNvSpPr txBox="1"/>
          <p:nvPr/>
        </p:nvSpPr>
        <p:spPr>
          <a:xfrm>
            <a:off x="9735579" y="1957187"/>
            <a:ext cx="1171575" cy="45339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en-IN" sz="14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3100</a:t>
            </a:r>
            <a:endParaRPr lang="en-IN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Box 11"/>
          <p:cNvSpPr txBox="1"/>
          <p:nvPr/>
        </p:nvSpPr>
        <p:spPr>
          <a:xfrm>
            <a:off x="8349689" y="2702273"/>
            <a:ext cx="1171575" cy="31265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en-IN" sz="140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3057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08456" y="3111312"/>
            <a:ext cx="18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Confusion Matrix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59818" y="6110006"/>
            <a:ext cx="23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Model and it’s Metrics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2243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lecom Software Development Services - ScienceSo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1975"/>
            <a:ext cx="12191999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3049" y="309860"/>
            <a:ext cx="35305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Statement:</a:t>
            </a:r>
            <a:endParaRPr lang="en-US" sz="3200" b="0" i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212" y="1066085"/>
            <a:ext cx="116778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Micro Credit is introduced for benefits of poor and low income people, to help them grow. </a:t>
            </a:r>
            <a:r>
              <a:rPr lang="en-IN" dirty="0"/>
              <a:t> </a:t>
            </a:r>
            <a:r>
              <a:rPr lang="en-IN" dirty="0" smtClean="0"/>
              <a:t>This methodology is</a:t>
            </a:r>
          </a:p>
          <a:p>
            <a:r>
              <a:rPr lang="en-IN" dirty="0" smtClean="0"/>
              <a:t>Implemented in various industries. But the major problem faced by the companies lending the finance are the </a:t>
            </a:r>
          </a:p>
          <a:p>
            <a:r>
              <a:rPr lang="en-IN" dirty="0" smtClean="0"/>
              <a:t>Amount given as credit is not being paid back, which is huge loss to the company given credits.</a:t>
            </a:r>
          </a:p>
          <a:p>
            <a:endParaRPr lang="en-IN" dirty="0"/>
          </a:p>
          <a:p>
            <a:r>
              <a:rPr lang="en-IN" dirty="0" smtClean="0"/>
              <a:t>In our current project, similar concept is brought into tele industry where they are providing a credit of small amount</a:t>
            </a:r>
          </a:p>
          <a:p>
            <a:r>
              <a:rPr lang="en-IN" dirty="0" smtClean="0"/>
              <a:t>Of talk time amount balance to the customer if they required which is to be repaid within 5 days.</a:t>
            </a:r>
          </a:p>
          <a:p>
            <a:endParaRPr lang="en-IN" dirty="0"/>
          </a:p>
          <a:p>
            <a:r>
              <a:rPr lang="en-IN" dirty="0" smtClean="0"/>
              <a:t>But same kind of issue is faced by the company that the credit is not being paid back. We need to make a model to predict </a:t>
            </a:r>
          </a:p>
          <a:p>
            <a:r>
              <a:rPr lang="en-IN" dirty="0" smtClean="0"/>
              <a:t>Whether the customer will payback or not so to decide credit to be given or not.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473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200025"/>
            <a:ext cx="10515600" cy="1325563"/>
          </a:xfrm>
        </p:spPr>
        <p:txBody>
          <a:bodyPr/>
          <a:lstStyle/>
          <a:p>
            <a:r>
              <a:rPr lang="en-IN" b="1" dirty="0" smtClean="0"/>
              <a:t>EDA: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311274"/>
            <a:ext cx="11353800" cy="5075237"/>
          </a:xfrm>
        </p:spPr>
        <p:txBody>
          <a:bodyPr>
            <a:normAutofit fontScale="92500"/>
          </a:bodyPr>
          <a:lstStyle/>
          <a:p>
            <a:r>
              <a:rPr lang="en-IN" sz="2400" dirty="0" smtClean="0"/>
              <a:t>Check for the observed data types of data with the machine displayed data types. Change the datatypes if any difference.</a:t>
            </a:r>
          </a:p>
          <a:p>
            <a:r>
              <a:rPr lang="en-IN" sz="2400" dirty="0" smtClean="0"/>
              <a:t>Drop the unnecessary columns and columns with only one value in it like in column </a:t>
            </a:r>
            <a:r>
              <a:rPr lang="en-IN" sz="2400" dirty="0" err="1" smtClean="0"/>
              <a:t>pcircle</a:t>
            </a:r>
            <a:r>
              <a:rPr lang="en-IN" sz="2400" dirty="0" smtClean="0"/>
              <a:t>.</a:t>
            </a:r>
          </a:p>
          <a:p>
            <a:r>
              <a:rPr lang="en-IN" sz="2400" dirty="0" smtClean="0"/>
              <a:t>From </a:t>
            </a:r>
            <a:r>
              <a:rPr lang="en-IN" sz="2400" dirty="0" err="1" smtClean="0"/>
              <a:t>pdate</a:t>
            </a:r>
            <a:r>
              <a:rPr lang="en-IN" sz="2400" dirty="0" smtClean="0"/>
              <a:t> column, we split the year and month to find the different years and months had in the data.</a:t>
            </a:r>
          </a:p>
          <a:p>
            <a:r>
              <a:rPr lang="en-IN" sz="2400" dirty="0" smtClean="0"/>
              <a:t>We observed the data given is of only of 6,7 &amp; 8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months of 2016 year.</a:t>
            </a:r>
          </a:p>
          <a:p>
            <a:r>
              <a:rPr lang="en-IN" sz="2400" dirty="0" smtClean="0"/>
              <a:t> Then dropped the columns. Next, in brief statistics we observed some negative values. So we made them into positive. </a:t>
            </a:r>
          </a:p>
          <a:p>
            <a:r>
              <a:rPr lang="en-IN" sz="2400" dirty="0" smtClean="0"/>
              <a:t>Remove outliers and reduce the skewness.</a:t>
            </a:r>
            <a:endParaRPr lang="en-IN" sz="2400" dirty="0" smtClean="0"/>
          </a:p>
          <a:p>
            <a:r>
              <a:rPr lang="en-IN" sz="2400" dirty="0" smtClean="0"/>
              <a:t>Find the correlation and multicollinearity then by comparing them drop the columns with high multicollinearity and less correlated to target columns.</a:t>
            </a:r>
          </a:p>
          <a:p>
            <a:r>
              <a:rPr lang="en-IN" sz="2400" dirty="0" smtClean="0"/>
              <a:t>Split the features and target column into x &amp; y.</a:t>
            </a:r>
          </a:p>
          <a:p>
            <a:r>
              <a:rPr lang="en-IN" sz="2400" dirty="0" smtClean="0"/>
              <a:t>Then scale the columns in x, before splitting the model into train &amp; test for making model.</a:t>
            </a:r>
          </a:p>
          <a:p>
            <a:endParaRPr lang="en-IN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59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200025"/>
            <a:ext cx="10515600" cy="1325563"/>
          </a:xfrm>
        </p:spPr>
        <p:txBody>
          <a:bodyPr/>
          <a:lstStyle/>
          <a:p>
            <a:r>
              <a:rPr lang="en-IN" b="1" dirty="0" smtClean="0"/>
              <a:t>Visualization: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16272"/>
          <a:stretch/>
        </p:blipFill>
        <p:spPr bwMode="auto">
          <a:xfrm>
            <a:off x="204786" y="1525588"/>
            <a:ext cx="5253039" cy="3914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t="11492" r="11506"/>
          <a:stretch/>
        </p:blipFill>
        <p:spPr>
          <a:xfrm>
            <a:off x="6815138" y="1525587"/>
            <a:ext cx="4700587" cy="3914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1741" y="5440362"/>
            <a:ext cx="595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We observed 12.5% of customers not paid the credit amount.</a:t>
            </a:r>
          </a:p>
          <a:p>
            <a:pPr algn="ctr"/>
            <a:r>
              <a:rPr lang="en-IN" dirty="0" smtClean="0"/>
              <a:t>Huge loss to company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902020" y="5370978"/>
            <a:ext cx="4342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Most of the customers not paid in 7</a:t>
            </a:r>
            <a:r>
              <a:rPr lang="en-IN" baseline="30000" dirty="0" smtClean="0"/>
              <a:t>th</a:t>
            </a:r>
            <a:r>
              <a:rPr lang="en-IN" dirty="0" smtClean="0"/>
              <a:t> month</a:t>
            </a:r>
          </a:p>
          <a:p>
            <a:pPr algn="ctr"/>
            <a:r>
              <a:rPr lang="en-IN" dirty="0" smtClean="0"/>
              <a:t>Similar count of people not paid in month 6.</a:t>
            </a:r>
          </a:p>
        </p:txBody>
      </p:sp>
    </p:spTree>
    <p:extLst>
      <p:ext uri="{BB962C8B-B14F-4D97-AF65-F5344CB8AC3E}">
        <p14:creationId xmlns:p14="http://schemas.microsoft.com/office/powerpoint/2010/main" val="15366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4613"/>
            <a:ext cx="10515600" cy="1325563"/>
          </a:xfrm>
        </p:spPr>
        <p:txBody>
          <a:bodyPr/>
          <a:lstStyle/>
          <a:p>
            <a:r>
              <a:rPr lang="en-IN" b="1" dirty="0" smtClean="0"/>
              <a:t>Visualization: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71903" y="2941974"/>
            <a:ext cx="5141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 smtClean="0"/>
              <a:t>We can see none of the column has</a:t>
            </a:r>
          </a:p>
          <a:p>
            <a:pPr algn="ctr"/>
            <a:r>
              <a:rPr lang="en-IN" sz="2000" b="1" dirty="0" smtClean="0"/>
              <a:t>Gaussian distribution</a:t>
            </a:r>
          </a:p>
          <a:p>
            <a:pPr algn="ctr"/>
            <a:r>
              <a:rPr lang="en-IN" sz="2000" b="1" dirty="0" smtClean="0"/>
              <a:t>Skewness is present in each and every column </a:t>
            </a:r>
            <a:endParaRPr lang="en-IN" sz="2000" b="1" dirty="0"/>
          </a:p>
        </p:txBody>
      </p:sp>
      <p:sp>
        <p:nvSpPr>
          <p:cNvPr id="5" name="AutoShape 2" descr="data:image/png;base64,iVBORw0KGgoAAAANSUhEUgAABtgAAAaOCAYAAADYkjl+AAAABHNCSVQICAgIfAhkiAAAAAlwSFlzAAALEgAACxIB0t1+/AAAADh0RVh0U29mdHdhcmUAbWF0cGxvdGxpYiB2ZXJzaW9uMy4yLjIsIGh0dHA6Ly9tYXRwbG90bGliLm9yZy+WH4yJAAAgAElEQVR4nOzde7SdVX3v//dn33O/kJ0YEkKwbMQAihAT7FGhIjZQNSjaAV6SOtpfjECH1l+Pho7a4jm0J+35VVtaBMGfGkR+yCmHQ1pCI6ZFLIWUABEIMWYTEQKBXICQfcm+fn9/PHOFlZWVvddO9tprXz6vMdZYzzOfOZ9nPnswZhbzOy+KCMzMzMzMzMzMzMzMzMysNFWVroCZmZmZmZmZmZmZmZnZSOIAm5mZmZmZmZmZmZmZmdkAOMBmZmZmZmZmZmZmZmZmNgAOsJmZmZmZmZmZmZmZmZkNgANsZmZmZmZmZmZmZmZmZgPgAJuZmZmZmZmZmZmZmZnZADjAZmY2gklaImmbpGZJq4pcl6Tr0/UnJZ3TX1lJn5S0RVKvpIUF93uHpIfT9ackNZT3Dc3MzMzMzMzMzMyGn5pKV6CSZsyYEfPnz690NcxsjHrsscf2RkTjsZaXVA3cAFwE7AQelbQ2Ip7Jy3Yx0JQ+i4EbgcX9lH0a+Djw7YLn1QC3AZ+NiJ9LOgHo6q+ebmvNrFKOt50dKdzOmlkljYW21u2smVXSWGhnwW2tmVXO8bSzYzrANn/+fDZt2lTpapjZGCXp18d5i0VAc0TsSPe7A1gK5AfYlgK3RkQAj0iaKmk2MP9oZSNia0orfN6HgCcj4ucAEbGvlEq6rTWzShmEdnZEcDtrZpU0Ftpat7NmVkljoZ0Ft7VmVjnH0856iUgzs5FrDvBC3vnOlFZKnlLKFjoNCEnrJT0u6SvHVGszMzMzMzMzMzOzEW5Mz2AzMxvhjphiBkSJeUopW6gGeC/wbqAN2CDpsYjYcETFpBXACoB58+b1c1szMzMzMzMzMzOzkcUz2MzMRq6dwEl553OBl0rMU0rZYs/7aUTsjYg2YB1wTrGMEXFzRCyMiIWNjaN+qXgzMzMzMzMzMzMbYxxgMzMbuR4FmiSdIqkOuBxYW5BnLbBMmfOA/RGxq8SyhdYD75A0XlINcD6H7/dmZmZmZmZmZmZmNiZ4iUgzsxEqIrolXU0W+KoGvhsRWyStTNdvIptldgnQTLas4+f6Kgsg6WPA3wONwL2SNkfEb0fEa5K+QRacC2BdRNw7hK9sZmZmZmZmZmZmNiw4wGZmNoJFxDqyIFp+2k15xwFcVWrZlH43cPdRytwG3HYcVTYzMzOzMUjSEuDvyAZ3fSciVhdcV7p+CdnAsN+LiMf7KitpOvAjYD7wHPC7aVDYIuDm3K2Ba9NvXCQ9AMwG2tP1D0XE7jK8spmZmZmNcl4i0szMzMzGPElLJG2T1CxpVZHrknR9uv6kpHP6KytpuqT7JW1P39MK7jlPUoukP85LO1fSU+le16cOZzOzEU1SNXADcDGwALhC0oKCbBcDTemzArixhLKrgA0R0QRsSOcATwMLI+JsYAnw7bTEec6nI+Ls9HFwzczMzMyOiQNsZmZmZjamVaDjN+ebwH0FaTem++eeteR438/MbBhYBDRHxI6I6ATuAJYW5FkK3BqZR4Cpkmb3U3YpsCYdrwEuBYiItojoTukNZMubm5mZmZkNKi8RaWZjwu0bnz/s/FOL51WoJlZJhf8dgP9bMDMgr/MWQFKu8/aZvDyHOn6BRyTlOn7n91F2KXBBKr8GeAD4asp3KbADaM09IN1vckQ8nM5vJessLgzClZ3bSzMbZHOAF/LOdwKLS8gzp5+ysyJiF0BE7JI0M5dJ0mLgu8DJwGfzAm4A35PUA9wFXJfa9iHnttbMrLzczppZuXkGm5mZmZmNdUfr1C0lT19lD+v4BWYCSJpAFmj7epFn7OynHmZmI1Gx5W4Lg1pHy1NK2SMzRGyMiDOAdwPXSGpIlz4dEWcB70ufzxatsLRC0iZJm/bs2dPf48zMzMxsDHKAzczMzMzGuqHu+P068M2IaDmGemQZ3fFrZiPLTuCkvPO5wEsl5umr7Ctp9m9uFvAR+6lFxFay2cJnpvMX0/cB4HayWcxHiIibI2JhRCxsbGws4RXNzMzMbKxxgM3MzMzMxrqh7vhdDPy1pOeALwF/IunqdK+5/dQDcMevmY04jwJNkk6RVAdcDqwtyLMWWKbMecD+NPu3r7JrgeXpeDlwD0DKW5OOTwbeBjwnqUbSjJReC3wYeLo8r2xmZmZmo533YDMzMzOzse5Q5y3wIlnn7acK8qwFrk57rC0mdfxK2tNH2VzH72ryOn4j4n25m0q6FmiJiH9I5wdSx/JGYBnw94P/umZmQysiutNAgvVANfDdiNgiaWW6fhOwDrgEaAbagM/1VTbdejVwp6TfB54HPpnS3wusktQF9AJXRsTetETv+hRcqwZ+AtxS5tc3MzMzs1HKATYzMzMzG9Mq0PHbly8A3wfGAfelj5nZiBcR68ja0vy0m/KOA7iq1LIpfR9wYZH0HwA/KJLeCpw70LqbmZmZmRXjAJuZmZmZjXlD2fFbkOfagvNNpH2CzMzMzMzMzGz48h5sZmZmZmZmZmZmZmZmZgPgAJuZmZmZmZmZmZmZmZnZADjAZmZmZmZmZmZmZjZKSVoiaZukZkmrilyXpOvT9SclndNfWUnTJd0vaXv6npZ37R2SHpa0RdJTkhrK/5ZmZkPPATYzMzMzMzMzMzOzUUhSNXADcDGwALhC0oKCbBcDTemzArixhLKrgA0R0QRsSOdIqgFuA1ZGxBnABUBXud7PzKySHGAzMzMzMzMzMzMzG50WAc0RsSMiOoE7gKUFeZYCt0bmEWCqpNn9lF0KrEnHa4BL0/GHgCcj4ucAEbEvInrK9XJmZpU0YgNskqolPSHpn9P5Uaclm5mZmZmZmZmZmY1Bc4AX8s53prRS8vRVdlZE7AJI3zNT+mlASFov6XFJXxmUtzAzG4ZGbIAN+CKwNe+86LRkMzMzMzMzMzMzszFKRdKixDyllC1UA7wX+HT6/pikC4tWTFohaZOkTXv27OnntmZmw8+IDLBJmgv8DvCdvOSjTUs2Mxu1yrRR8SfTRsS9khYWuec8SS2S/rh8b2ZmZmZmZmZmg2AncFLe+VzgpRLz9FX2lbSMJOl7d969fhoReyOiDVgHnEMREXFzRCyMiIWNjY0DfjEzs0obkQE24G+BrwC9eWlHm5ZsZjYqlXGj4qeBjwMPHuXR3wTuG7w3MTMzMzMzM7MyeRRoknSKpDrgcmBtQZ61wLI0SPc8YH/qX+2r7FpgeTpeDtyTjtcD75A0XlINcD7wTLlezsyskmoqXYGBkvRhYHdEPCbpgmMov4Ksk5l58+YNcu3MzIbUoc2GASTlNhvO/+F6aKNi4BFJuY2K5x+tbERsTWlHPFDSpcAOoLVcL2VmZmZmZmZmgyMiuiVdTRb4qga+GxFbJK1M128im2V2CdAMtAGf66tsuvVq4E5Jvw88D3wylXlN0jfIgnMBrIuIe4fmbc3MhtaIC7AB/wX4qKRLgAZgsqTbSNOSI2JXwbTkw0TEzcDNAAsXLuxvzWAzs+Gs2GbDi0vIc7SNigvLHkbSBOCrwEWAl4c0MzMzMzMzGwEiYh1ZEC0/7aa84wCuKrVsSt8HFN1bLSJuA247jiqbmY0IIy7AFhHXANcApBlsfxwRn5H0P8mmI6/m8GnJZmaj1VBvVPx14JsR0VJsdtthDx1Bs4Vv3/j8YeefWjy862tmZmZmZmZmZmaVN+ICbH0oOi3ZzGwUO56NiutKKFtoMfAJSX8NTAV6JR2MiH8ozDhSZgt39/TSvKeFppmTqK7qO2hoZmZmZmZmZmZmljOiA2wR8QDwQDo+6rRkM7NR6tBmw8CLZJsNf6ogz1rg6rTH2mLSRsWS9pRQ9jAR8b7csaRrgZZiwbWRoqunlx9u/DW/fKWFs0+ayifOnUtVPzPzzMzMzMzMzMzMzACqKl0BMzM7NhHRDeQ2G94K3JnbqDi3WTHZOuk7yDYqvgW4sq+yAJI+Jmkn8B7gXknrh/C1hsxPtr7CL19p4e1vmcTmF17nZ9v3VrpKZmZmZmZmZmZmNkKM6BlsZmZjXZk2Kr4buLuf5157DNUdVrbueoPTZk3kM+edzPf/4zkefnYv7z11RqWrZWYVImkJ8HdANfCdiFhdcF3p+iVAG/B7EfF4X2UlTQd+BMwHngN+NyJek7SItIwu2Z6Y16a2F0kPALOB9nT9QxGxuwyvbGZmZmZmZmbHwTPYzMxszHmtrZO9LZ2cOnMSkjjvrSfwxsFutu56o9JVM7MKkFQN3ABcDCwArpC0oCDbxUBT+qwAbiyh7CpgQ0Q0ARvSOcDTwMKIOBtYAnxbUv7At09HxNnp4+CamZmZmZmZ2TDkAJuZmY05zbtbAGiaORGAt71lElPG1fKfz71ayWqZWeUsApojYkdEdAJ3AEsL8iwFbo3MI8BUSbP7KbsUWJOO1wCXAkREW1qqF6ABiHK9mJnZcCFpiaRtkpolrSpyXZKuT9eflHROf2UlTZd0v6Tt6XtaSl8kaXP6/FzSx/LKnCvpqXSv69MMZTMzMzOzAXOAzczMxpzm3S1Mbqhh5qR6AKok3jVvKs/ubuHV1s4K187MKmAO8ELe+c6UVkqevsrOiohdAOl7Zi6TpMWStgBPASvzAm4A30udwl87WsevpBWSNknatGfPnlLf08ysIobZTOEb0/1zz1oyuG9rZmZmZmOFA2xmZjbm/GpvK29tnEh+v/WC2ZMJ4F9/4dXYzMagYkGswlllR8tTStkjM0RsjIgzgHcD10hqSJc+HRFnAe9Ln88epfzNEbEwIhY2Njb29zgzs0obFjOF0/0mR8TDaa/iW3NlzMzMzMwGygE2MzMbU9o7e2jp6OYtkxsOSz9x6jgmN9Twk2deqVDNzKyCdgIn5Z3PBV4qMU9fZV9Jnbm5Tt0jIvgRsRVoBc5M5y+m7wPA7WQdy2ZmI91wmSk8J5Xvqx5mZmZmZiVxgM3MzMaUfa0dAMyYWHdYepXE22dP5sHtezjY1VOJqplZ5TwKNEk6RVIdcDmwtiDPWmBZ2iPoPGB/6sztq+xaYHk6Xg7cA5Dy1qTjk4G3Ac9JqpE0I6XXAh8mW+bMzGykGy4zhUu+l5fiNTMzM7P+OMBmZmZjyt6WbI+1EybWH3Ht7bMn09bZwyM79g11tcysgtKshquB9cBW4M6I2CJppaSVKds6YAfQDNwCXNlX2VRmNXCRpO3ARekc4L3AzyVtBu4GroyIvUA9sF7Sk8Bm4MX0LDOzkW64zBTemcr3VY9cOS/Fa2ZmZmZ9quk/i5mZ2eixt6UDAdMn1B1x7ZQZE6ivqeLBX+7lgrfNPLKwmY1aEbGOLIiWn3ZT3nEAV5VaNqXvAy4skv4D4AdF0luBcwdadzOzEeDQbF+ywQOXA58qyLMWuFrSHcBi0kxhSXv6KJubKbyagpnCwAsR0Z0/Uzgi9ko6kGYibwSWAX9ftrc2MzMzs1HNATYzMxtT9rV0MGV8LbXVR07irq2uYvFbT+Cnv9wNLBj6ypmZmZmNQinQlZvtWw18NzdTOF2/iWygwiVkM4XbgM/1VTbdejVwp6TfB54HPpnS3wusktQF9PLmTGGALwDfB8YB96WPmZmZmdmAOcBmZmZjyt6WTmYUWR4y5/1NM7ju3q28+Ho7c6aOG8KamZmZmY1ew2GmcLq2iWy5SDMzMzOz4+I92MzMbMyICPa1dnBCkeUhc84/Ldtj48FfejN7MzMzMzMzMzMzK84BNjMzGzNaO3s42NXb5wy2U2dO5MQpDfx0mwNsZmZmZmZmZmZmVpwDbGZmNma82tIBwAkTjz6DTRLvP62Rh5r30tXTO1RVMzMzMzMzMzMzsxHEATYzMxsz9h/sBmDKuNo+851/WiMHOrrZ/MLrQ1EtMzMzMzMzMzMzG2EcYDMzszHjwMEuACY19B1g+81TZ1BdJe/DZmZmZmZmZmZmZkU5wGZmNoJJWiJpm6RmSauKXJek69P1JyWd019ZSZ+UtEVSr6SFeekXSXpM0lPp+wPlf8PBdeBgN9US4+uq+8w3ZVwt7zppqgNsZmZmZmZmZmZmVpQDbGZmI5SkauAG4GJgAXCFpAUF2S4GmtJnBXBjCWWfBj4OPFhwr73ARyLiLGA58IPBfqdyO3Cwi4kNNVRJ/eZ9/2mNPPnifl5t7RyCmpmZmZmZmZmVR5kG506XdL+k7el7WkqfL6ld0ub0uWlo3tLMbOg5wGZmNnItApojYkdEdAJ3AEsL8iwFbo3MI8BUSbP7KhsRWyNiW+HDIuKJiHgpnW4BGiTVl+fVyuONg91MaqgpKe/7T2skAn623bPYzMzMzMzMbGQq4+DcVcCGiGgCNqTznGcj4uz0WVmeNzMzqzwH2MzMRq45wAt55ztTWil5Sinbl8uAJyKiYwBlKu7AwS4m97P/Ws5Zc6YwbXwtP/UykWZmZmZmZjZylWVwbvpek47XAJeW+0XMzIab0obxm5nZcFRsncMoMU8pZYs/VDoD+CvgQ33kWUE26o158+aVctshceBgN/NPmNBnnts3Pn/o+KTp47l/yytEBCphWUkzMzMzMzOzYabYANvFJeQ52uDcXNlZEbELICJ2SZqZl+8USU8AbwB/GhE/K1ax4dp3YGZWKs9gMzMbuXYCJ+WdzwVeKjFPKWWPIGkucDewLCKePVq+iLg5IhZGxMLGxsb+bjskOrp7aOvsYVKJM9gATps5iQMd3WzddaCMNTMzMzMzMzMrm6EenLsLmBcR7wK+DNwuaXKxjMOx78DMbCAcYDMzG7keBZoknSKpDrgcWFuQZy2wLG1YfB6wP40wK6XsYSRNBe4FromIhwb7Zcptz4FsNcvJJe7BBnDqrIkAXibSzMzMzMzMRqpyDc59JS0jSfreDRARHRGxLx0/BjwLnDYob2JmNsw4wGZmNkJFRDdwNbAe2ArcGRFbJK2UlNtEeB2wA2gGbgGu7KssgKSPSdoJvAe4V9L6dK+rgVOBr0nanD75S0AMa6+8kQXYBjKDbXJDLbOnNPCgA2xmo56kJZK2SWqWtKrIdUm6Pl1/UtI5/ZWVNF3S/ZK2p+9pKX1RXjv6c0kfyytzrqSn0r2ul9enNTMzM7PjU67BuWuB5el4OXAPgKRGSdXp+K1AE1m/hJnZqOM92MzMRrCIWEcWRMtPuynvOICrSi2b0u8mWwayMP064LrjrHLF7DlwEIBJA5jBBtA0cyIP79hHa0c3E+r9z6bZaJQ6AG4ALiIbpfuopLUR8UxetovJOgeayPaduBFY3E/ZVcCGiFidAm+rgK8CTwMLI6I7jfb9uaR/SoMfbiTbh+IRsjZ6CXBfmf8EZmZmZjZKpd+cuQG21cB3c4Nz0/WbyH53XkI2OLcN+FxfZdOtVwN3Svp94Hngkyn9/cB/k9QN9AArI+LVIXhVM7Mh555CMzMbE3Iz2CaPK30GG0DTrEk8uH0vDz+7jw8umFWOqplZ5S0CmiNiB4CkO4ClQH6AbSlwaxq48IikqSk4Nr+PskuBC1L5NcADwFcjoi3vvg2kfSzS/SZHxMPp/FbgUhxgMzMzM7PjUKbBufuAC4uk3wXcdZxVNjMbEbxEpJmZjQm7DxykSjC+rnpA5U6ePp7xddU8uN3LRJqNYnOAF/LOd6a0UvL0VXZWWlqH9H1oWV1JiyVtAZ4iG9Xbncrt7KceZmZmZmZmZjYMOMBmZmZjwqutXYyvq6FqgNsZ1VRX8Z63nsBPvQ+b2WhWrGGIEvOUUvbIDBEbI+IM4N3ANZIaBnIvSSskbZK0ac8et09mZmZmZmZmQ80BNjMzGxP2t3cyboCz13LOf1sjv97XxnN7Wwe5VmY2TOwETso7nwu8VGKevsq+kpZ9zC3/uLvwwRGxFWgFzkz3mttPPXLlbo6IhRGxsLGxsc+XMzMzMzMzM7PB5wCbmZmNCa+3dTG+9tgCbO9vyjqvvUyk2aj1KNAk6RRJdcDlwNqCPGuBZcqcB+xPyz72VXYtsDwdLwfuAUh5a9LxycDbgOfS/Q5IOk+SgGW5MmZmI52kJZK2SWqWtKrIdUm6Pl1/UtI5/ZWVNF3S/ZK2p+9pKf0iSY9Jeip9fyCvzAPpXpvTZyZmZmZmZsfAATYzMxsTXm/rOuYZbPNnTODkE8bz020OsJmNRmn/s6uB9cBW4M6I2CJppaSVKds6YAfQDNwCXNlX2VRmNXCRpO3ARekc4L3AzyVtBu4GroyIvenaF4DvpOc8C9xXnrc2Mxs6kqqBG4CLgQXAFZIWFGS7GGhKnxXAjSWUXQVsiIgmYEM6B9gLfCQiziIb4PCDgmd9OiLOTp8jZhebmZmZmZWiptIVMDMzGwr727uYNbn+mMt/4PSZ3L7xeVo7uplQ738+zUabiFhHFkTLT7sp7ziAq0otm9L3ARcWSf8BR3b25q5tIlsu0sxsNFkENEfEDgBJdwBLgWfy8iwFbk3t7SOSpqbldef3UXYpcEEqvwZ4APhqRDyRd98tQIOk+ojoKM/rmZmZmdlY5BlsZmY2Jrze1sm4Y1wiEmDJGW+ho7uXBzyLzczMzGyg5gAv5J3vTGml5Omr7Ky0vC7pu9hyj5cBTxQE176Xlof8WlqS9wiSVkjaJGnTnj3+/WdmZmZmRxpxATZJDZL+U9LPJW2R9PWUXnTtdTMzs87uXlo7exhXd2wzz27f+Dzbd7cwoa6abz/4LLdvfH6Qa2hmZmY2qhULYkWJeUopW/yh0hnAXwGfz0v+dFo68n3p89liZSPi5ohYGBELGxsbS3mcmZmZmY0xIy7ABnQAH4iIdwJnA0vSRvNHW3vdzMzGuP3tXQCMP8Y92ACqJBacOJlfvHyArp7ewaqamZmZ2ViwEzgp73wu8FKJefoq+0paRpL0fWg/NUlzyfa5XBYRz+bSI+LF9H0AuJ1s+UozMzMzswEbcQG2yLSk09r0CbK119ek9DXApRWonpmZDUP72zsBGHccATaAM06cQmd3L8/ubuk/s5mZmZnlPAo0STpFUh1wObC2IM9aYJky5wH707KPfZVdCyxPx8uBewAkTQXuBa6JiIdyD5BUI2lGOq4FPgw8Pfiva2Zmw0VvBK+1dVa6GmY2So24ABuApGpJm8lGp90fERspbe11MzMbg15vSzPYjmMPNoC3Nk6gobaKp196YzCqZWZmZjYmREQ3cDWwHtgK3BkRWyStlLQyZVsH7ACagVuAK/sqm8qsBi6StB24KJ2T8p8KfC3ttbZZ0kygHlgv6UlgM/BiepaZmY1ST7+4n7/58Tb2tXT0n9nMbICObTOaCouIHuDsNCrtbklnllpW0gpgBcC8efPKVEMzMxtOcktEHu8MtpqqKk5/y2S27nqDrp5eaqtH5DgVMzMzsyEXEevIgmj5aTflHQdwVallU/o+4MIi6dcB1x2lKueWXmszMxvpXn7jIL0B2145wG9OrK90dcxslBnRPYMR8TrwALCEPtZeLyjjjYrNzMaYQzPY6o5/XMmZJ06mvauHjTtePe57mZmZmZmZmVn5vNqaLQ+5/RVv9WBmg2/EBdgkNaaZa0gaB3wQ+AVHWXvdzMzs9dwMtuNcIhKgadYk6muq+D+bXzzue5mZDVftnT08/uvXKl0NM7NR68DBLq7fsJ1f7PLS42Zm5fRaCrDt2NtCV09vhWtjZqPNiAuwAbOBf0trpj9KtgfbP3P0tdfNzGyM29/WSZWgvvb4/9mrra7izDlTuO+pXbR1dg9C7czMhp+Hnt3LPz6+81CHhJmZDa47N+3k5TcO8sJrbZWuipnZqLavtZOp42rp6gl+vc9trpkNrhEXYIuIJyPiXRHxjog4MyL+W0rfFxEXRkRT+vbaXWY26klaImmbpGZJq4pcl6Tr0/UnJZ3TX1lJn5S0RVKvpIUF97sm5d8m6bfL+3aD5/X2LqaMq6VKGpT7nTNvGq2dPazf8vKg3M/MbLjJzaho9UACM7NB19MbfO+hXwHQ1tlT4dqYmY1eB7t6aOvs4ex5UwHY6UENZjbIRlyAzczMMpKqgRuAi4EFwBWSFhRkuxhoSp8VwI0llH0a+DjwYMHzFgCXA2eQ7X35rXSfYe/1ti6mjq8btPudfMJ4Tpo+jrse8zKRZjb67Nrfzkv7DwLQ2uGOXzOzwfbg9j3sfK0dgPYut7NmZuXyWlu2GsPsKeOor6niQIcHj5nZ4HKAzcxs5FoENEfEjojoBO4AlhbkWQrcGplHgKmSZvdVNiK2RsS2Is9bCtwRER0R8SugOd1n2MvNYBssVRIff9dcHnp2Ly+93j5o9zUzGw5+snX3oWMvhWtmNvhyvx+njKul3TPYzMzK5tW03Pn08XVMaqjhwEH/tjWzweUAm5nZyDUHeCHvfGdKKyVPKWWP5XnD0v62TqaOH7wAG8Bl58wlAu5+wrPYzGx0eWj7XsbXZROUvXSZmdnga0kdvFPH17qdNTMro0MBtgl1TGqo5cDBrgrXyMxGGwfYzMxGrmIbikWJeUopeyzPyzJKKyRtkrRpz549/dy2/F5v72LqIM5gA5h3wnjePX8adz2+k4j+/nRmZiPHq22dzJxUj/AMNjOzcmhNS5RNGVfrJSLNzMro1dZOGmqrGFdXzaSGmkMDHMzMBosDbGZmI9dO4KS887nASyXmKaXssTwPgIi4OSIWRsTCxsbGfm5bfoO9BxvA7RufZ9708ezY08pfrNvK7RufH9T7m9nQkrRE0jZJzZJWFbkuSden609KOqe/spKmS7pf0vb0PS2lXyTpMUlPpe8P5JV5IN1rc/rMLPe7F2rt6KahtppxddW0emaFmdmga+noYWJ9DRPqajyQwcyGxFD+1s27Pk9Si6Q/Lu/bHd3+9i6mpb6ASfVeItLMBp8DbGZmI9ejQJOkUyTVAZcDawvyrAWWpR/L5wH7I2JXiWULrQUul1Qv6RSgCfjPwXyhcujpDd44OLh7sOW8Y+5UxtVW8/Cz+wb93mY2dCRVAzcAFwMLgCskLSjIdjFZu9cErABuLKHsKmBDRDQBG9I5wF7gI1ossPUAACAASURBVBFxFrAc+EHBsz4dEWenz26GWGtHN3U1Vanj1wE2M7PB1trRzYT6bCDDwa5eer0agpmVUQV+6+Z8E7hv0F9oAA529dBQmy19Pqmhls6eXlo6HGQzs8HjAJuZ2QgVEd3A1cB6YCtwZ0RskbRS0sqUbR2wA2gGbgGu7KssgKSPSdoJvAe4V9L6VGYLcCfwDPAvwFURMex7Xg8c7CKCQd+DDaC2uoqF86exddcbvN7WOej3N7MhswhojogdEdEJ3AEsLcizFLg1Mo8AUyXN7qfsUmBNOl4DXAoQEU9ERG4G8BagQVJ9uV5uoFo6eqivqWZ8XbVnVpiZlUFLRzcT6msO7XfZ7sEMZlZeQ/pbF0DSpWR9EVvK9VKl6OjupaEm6/6e1FADwO43DlaySmY2yjjAZmY2gkXEuog4LSJ+IyL+IqXdFBE3peOIiKvS9bMiYlNfZVP63RExNyLqI2JWRPx23rW/SPnfFhEVHYlWqtfbsk2MyxFgAzjvlBOIwLPYzEa2OcALeec7U1opefoqOyvNGiZ9F1vu8TLgiYjoyEv7Xloe8muSiu1/WVatHd3U11RlAbYOd/qamQ22lo5uJjrAZmZDZ0h/60qaAHwV+Pog1f+YHezqoT5vBhvAngMdfRUxMxsQB9jMzGxUe709C7CVY4lIgGkT6jhr7hQ2Pvcq+1Mwz8xGnGJBrML1uo6Wp5SyxR8qnQH8FfD5vORPp6Uj35c+nz1K2RWSNknatGfPnlIeV5Ke3qC9qycLsNV7byAzs3JoTQG2cbXZbIq2LgfYzKyshvq37teBb0ZES78VK9Nv2pyO7l7qC2ewOcBmZoOo4gE2SXdJ+h1JFa+LmVkluT0sj9zSjVPG1ZXtGeef1khndy+3Pvxc2Z5hZqW77LLLuPfeewdSZCdwUt75XOClEvP0VfaVtLQO6fvQfmqS5gJ3A8si4tlcekS8mL4PALeTLctzhIi4OSIWRsTCxsbGEl+zf60poHZoBltnD+G9gcysQK6d7e3trXRVRqQjl4j0YAYzK90x9B0M9W/dxcBfS3oO+BLwJ5KuLlaxcv2mTfemo6v3zT3Y6h1gM7PBNxw6cW8EPgVsl7Ra0umVrpCZWYW4PSyD/e3lXSISYPaUcZz+lkl8599/deh5ZlY5X/jCF7j99tsBziyxPX0UaJJ0iqQ64HJgbUGetcAyZc4D9qelcPoquxZYno6XA/cASJoK3AtcExEP5R4gqUbSjHRcC3wYePoY/gTHrLUjF2CrZkJdDd29QVePA2xmdrhcO9vU1AQwx79bBya3ROS4FGBr8xKRZjYwA+07GNLfuhHxvoiYHxHzgb8F/jIi/uF4XvhYdHT30hNxaAbbuLpqqqvkJSLNbFBVPMAWET+JiE8D5wDPAfdL+g9Jn0sdC2ZmY4Lbw/I4tAdbmZaIzPng22exv72L7/xsR1mfY2b9++AHP8gPf/hDgK2U0J5GRDdwNbA+lbkzIrZIWilpZcq2jmyj9mbgFuDKvsqmMquBiyRtBy5K56T8pwJfS3utbZY0E6gH1kt6EtgMvJieNWRyAba62qpDMytaPbPCzArk2tnHH38coBP/bh2Q1o5uJtRXMz7Nqmj3EpFmNgAD7TuowG/dYeHNgWNZ97ckJtXXsPvAwUpWy8xGmZpKVwBA0gnAZ8j2mHgC+CHwXrLRDxdUrmZmZkPL7eHgywXYyrUHW86JU8fx4XfM5js/+xWfWjyP2VPGlfV5Zta3ffv2AZwA/AEltKcRsY6sYyE/7aa84wCuKvasYmVT+j7gwiLp1wHXHaXq5x4lfUi0dGSdvPU1VdRWZZ0RbZ09TBtfyVqZ2XC0b98+brvtNoAZwAb8u7VkrR09TKyvpcEz2MzsGA2072Aof+sW5Lm2zxcpo5ZcgC0NZoBsHzbPYDOzwVTxGWyS/jfwM2A88JGI+GhE/Cgi/hCYWNnamZkNHbeH5fF6eyeT6muoqS7/P3lfXXI6vRFcd+/Wsj/LzI7u4x//OO973/sg+63r9nQA8peIzM1ga+vwDDYzO1yunW1rawNodjtbuo7uHjp7eplYX02VRENtFe0OsJnZALjvoDQHDma/YRtq3uwLmFBfw96WzkpVycxGoYoH2IDvRMSCiPgfaW1fJNUDRMTCylbNzGxIuT0sg/1tXUwp4/5r+U6aPp6rfutU7n1yF/++fe+QPNPMjvQHf/AHPPPMMwAvuz0dmNxI37qaKsbXe2aFmRWXa2evueYagC7ov52VtETSNknNklYVuS5J16frT0o6p7+ykqZLul/S9vQ9LaVfJOkxSU+l7w/klTk3pTen52mw/i6laE0zhSfUZwsKja+roc1L8ZrZwLjvoATFZrBNqK/h1VbPYDOzwTMcAmzFlsd5eMhrYWZWeW4Py+D19i6mDlGA7faNzzNlXC3TJ9TxpR89QUe3O6XNKuFP//RPiyW7PS1B/l4V4+uyzl93/JpZoYG2s5KqgRuAi4EFwBWSFhRkuxhoSp8VwI0llF0FbIiIJrJlKnPBt71kszrOIlsu7Qd5z7kx3T/3rCX9v/HgybWzbwbYqr0Hm5kNlPsOStBy8PA92AAm1NXwamsn2YqYZmbHr2J7sEl6CzAHGCfpXUBu1NhksinOZmZjgtvD8nq9rZOp4+qG7Hm11VV89J0n8v3/eI6bf7qDP7ywaciebTbWvfzyy7z44ou0t7fzxBNPAIxPMyDcnpYoP8CWW06no7u3klUys2GksJ1NHZTjJV1A3+3sIrKlJHcASLoDWAo8k5dnKXBr2gfoEUlTJc0G5vdRdilv7jW0BngA+GpEPJF33y1AQ5rdMR2YHBEPp3vdClwK3HcMf45jkptRMbG+htfbuhhXW+0lIs2sJO47GJhce9tQkz+DrZqunuBARzeTG4ZmIK6ZjW4VC7ABvw38HjAX+EZe+gHgTypRITOzCnF7WEavt3cxe+q4IX3mabMmcdacKVz/r9v5rdNncuacKUP6fLOxav369Xz/+99n586dfPnLX4asXf0b3J6WrCUtXVZfU011laiSA2xm9qYi7Sxkbe2X6budnQO8kHe+E1hcQp45/ZSdlVseLSJ2SZpZ5NmXAU9ERIekOal84TOOIGkF2Uw35s2bd/Q3G6DWggBbXU0V+9u7Bu3+Zjaque9gAA4cWiLyzRlsE9Ps4X0tnQ6wmdmgqFiALSLWAGskXRYRd1WqHmZmleb2sLz2t3UxddzQ/3Be+s4TeeWNg/zRjzbzT3/4Xhry1n03s/JYvnw5y5cv56677uKyyy5D0i8j4rcqXa+RpLWjmypBbbWQRF1NFZ0OsJlZUtjOArm29qP9FC22z1nh+lxHy1NK2eIPlc4A/gr40ADqkSVG3AzcDLBw4cJBW0vsQMESkfU1VXT2uJ01s/6572Bg3lwi8vA92ABebe3glBkTKlIvMxtdKrlE5Gci4jZgvqQvF16PiG8UKWZmNuq4PSyP2zc+T0TwWlsnL77Wzu0bnx/S54+vr+F/fvKdLP/uf/LX/7KNP/tI4TYjZjbYbrvtNj7zmc/w3HPP8Y1vfANgVn676va0fy0d3Uyoq0HK+qDra6odYDOzQ4q0s5DX1vbRzu4ETso7nwu8VGKeuj7KviJpdpq9NhvYncskaS5wN7AsIp7Ne8bcfupRVvkz2ADqaqro6HI7a2b9c9/BwLR2dCOygWM5E+renMFmZjYYqvrPUja5YQITgUlFPmZmY4XbwzLp6O6lN2BcXWVmj51/WiPL33My333oVzz4yz0VqYPZWNLa2gpAS0sLBw4cgOy3rtvTAWjt6D40shdSx2+39wYys0xhO1ukrT2aR4EmSadIqgMuB9YW5FkLLFPmPGB/Wv6xr7JrgeXpeDlwD4CkqcC9wDUR8VDuAel+BySdp2wkwbJcmaHSemgGW/b7tL6m2jPYzKxU7jsYgJaObuprqw4NHIM3295XWx1gM7PBUcklIr+dvr9eqTqYmQ0Hbg/LJ7dh/PgKBdhu3/g8b22cyKzJ9Xzhtsf4ww80sfKC36hIXczGgs9//vMA/Pmf/zkA11577S63rQPT2tl9qOMBvHSZmR2usJ2F0traiOiWdDWwHqgGvhsRWyStTNdvAtYBlwDNQBvwub7KpluvBu6U9PvA88AnU/rVwKnA1yR9LaV9KCJ2A18Avg+MA+5LnyGT2+tyUn22hHldTRU9vUF3by81VZUcA21mw537DgbmwMFuGmoO7wvIDSTb5wCbmQ2Siv96k/TXkiZLqpW0QdJeSZ+pdL3MzIaa28PB19aVdWCMq63YeBJqq6u44t3z6Ozp5UebXqDbHdVmZfeVr3yFN954A0BuTwempaPn0LJlkJvB5nbLzA6Xa2e7uroATiulnY2IdRFxWkT8RkT8RUq7KQXXiMxV6fpZEbGpr7IpfV9EXBgRTen71ZR+XURMiIiz8z6707VNEXFmutfVETFo+6uVIrcnUG4wQ1111i3T1T2k1TCzEcx9B6Vp6eiivvbwru/a6irG11V7BpuZDZqKB9jIRpG9AXyYbD3004D/WtkqmZlVxIDbQ0lLJG2T1CxpVZHrknR9uv6kpHP6KytpuqT7JW1P39NSeq2kNZKekrRV0jWD9eLlkpvBVqklInNmTm5g6dlz+NXeVq7fsL2idTEbC3784x8zefJkgCn49+WAFC4RWV9d5T3YzOwIuXb2n//5nwE6cTtbstbObuprqqhJgbX6muzby/Ga2QC4L7UELR3d1Ncc2RcwfUKdA2xmNmiGQ4CtNn1fAvx/uRFnZmZj0IDaQ0nVwA3AxcAC4ApJCwqyXQw0pc8K4MYSyq4CNkREE7AhnUO25E59RJwFnAt8XtL8Y3rTIdLeVdklIvOdM28a586bxt//WzP/vn1vpatjNqqlGRWQBdj8+3IAiu/B5gCbmR0u186uW7cO4FW3s6Vr6eg+YqYw4LbWzAbCfaklaDnYTUPtkV3fJ0yoY29LRwVqZGaj0XAIsP2TpF8AC4ENkhqBgxWuk5lZJQy0PVwENEfEjojoBO4AlhbkWQrcmpbceQSYKml2P2WXAmvS8Rrg0nQcwARJNWR7VnQCbxzH+5ZdW2e2BE+lZ7DlfOSdJ3Jq40S+9KMn2P2G/6kzK5ePfOQjnH766ZBtBO/flwNQ2PFbX1PtTl8zO0Kund20aRPAAbezpWvt6GZiQ347m3XLeLawmQ2A+1JLcMAz2MxsCFQ8wBYRq4D3AAsjogto5cgOYjOzUe8Y2sM5wAt55ztTWil5+io7KyJ2pTrtAmam9H9MddpFton8/zPcR8odWiKydngE2OpqqvjWp8+htaOHL96xmZ5e77VhVg6rV6/m4YcfBnjGvy8HJpvB9mabWVdTRaeXLTOzArl2NgXYArezJWvt6GF8Xf4MtqzN7fQ+vWZWIvellqblYPehQQz5pk+od4DNzAZNTf9ZhsTbgflpVkTOrZWqjJlZBQ2kPVSRtMKIzdHylFK20CKgBzgRmAb8TNJPImLHERWTVpAtScm8efP6uW35tHf2UFstaqsrPp7kkKZZk/jvl57JH/+vn3P9hu380UWnVbpKZqPS1q1bAaZLWpaX7N+X/Wjt6DliiciunqA3PCDAzA63detWnnvuOYATgE+kZLez/TjY1cO4vCXLDi0R2eUAm5kNiPtS+9HaUTzAdsLEOva1dhIRSMW6RszMSlfxAJukHwC/AWwm67iFrJPX/yiY2ZhyDO3hTuCkvPO5wEsl5qnro+wrkmZHxK60nOTulP4p4F/SCLndkh4iW5LiiABbRNwM3AywcOHCivXKtnUdPkJ4OLh94/MAnDNvKtdv2M6Bg9382UcKt84zs+Px2c9+lmeffRZgIvDulNzn70tJS4C/A6qB70TE6oLrStcvAdqA34uIx/sqK2k68CNgPvAc8LsR8Zqki4DVZG1xJ/BfI+JfU5lzge+TLcW7DvhixNBEt7p6euns6WVCnZcuM7O+5drZs88+G2A8WVvr/48vwcGuHhryVlc41M72eLawmZXGfan96+kNWjt7qC+yms0JE+ro7O6lpaObSQ21RUqbmZVuOPQ6LgQWDFXHgZnZMDbQ9vBRoEnSKcCLwOVkQbB8a4GrJd0BLAb2p8DZnj7KrgWWk3X+LgfuSenPAx+QdBtZR8p5wN8O/DWHTntnz7BZHrLQR985hxdea+fOTS+w8oK3MnNSQ6WrZDZqbNq0iWeeeYaqqqrnI+IP+8svqRq4AbiIbGDCo5LWRsQzedkuBprSZzFwI7C4n7KrgA0RsVrSqnT+VWAv8JGIeEnSmcB63lym90ayGcCPkAXYlgD3Hc/fo1TtXVn/zPi6w5eIBAfYzOxwuXZWEjfeeOMLpbS1lmnv6mHKuDc7dA/NYHM7a2alc19qP3K/a4vPYKsHYF9LpwNsZnbchsOaWU8Db6l0JczMhoEBtYcR0Q1cTdYxuxW4MyK2SFopaWXKto5shlkzcAtwZV9lU5nVwEWStpN1GOdmcdxANhvkabLg3vci4sljfNch0dbZw7i64Rlgq6up4lOL5tHR3cOXvB+b2aA688wzefnllwdSZBHQHBE7IqITuIMj97FYCtwamUeAqWmWb19llwJr0vEa4FKAiHgiInKzhrcADZLq0/0mR8TDqcPk1lyZoXAw7Vt5+MyKtDeQO37NLM8xtLOWHDGDrdoDGcxswNyX2o+2zm6AottFNE7KAmx7WjqGtE5mNjoNhxlsM4BnJP0ncKhli4iPVq5KZmYVMeD2MCLWkQXR8tNuyjsO4KpSy6b0fcCFRdJbgE/2+xbDSHtXNydMqK90NY5q1uQGPvrOE7nr8Rf5h39t5osfbKp0lcxGhb1797JgwQLIZuquzaX30Z7OAV7IO99JNkutvzxz+ik7KyJ2pWfvkjSzyLMvA56IiA5Jc1L5wmccoRx7XR5M+/801FYf6uit98wKMysi184uWrQI4NRcW+v/j+/fwa5e6vP2YKt1O2tmA+e+1H60p4FjdcUCbGkG294DDrCZ2fEbDgG2aytdATOzYeLaSldgtGnv7GH8tOE5gy3nnHnTiIC/3fBL3j1/Gr956oxKV8lsxLv22msBuOCCC3YBf1NCkWK7mxdOKz1anlLKFn+odAbwV8CHBlCPLLEMe13mltIZlxdgO7R0mfcGMrM8uXYW4Mc//vHLlNbWGtkMtvwlzKsk6qqrPIPNzAbi2kpXYLjL/a6tLbJE5IxJdYBnsJnZ4Kj4EpER8VOyTd9r0/GjwOMVrZSZWQW4PRx8w3mJyBxJ/PdLz+StMybwxR9tZo9H0Zkdt/PPP5/58+cDqMT2dCdwUt75XOClEvP0VfaVtOwj6Xt3LpOkucDdwLKIeDbvGXP7qUfZHMwF2Ore/F+E3Ay2zi53/JrZm3LtbFdXF0AL/t1asvaCJSIhG8zgAJuZlepY+g4kLZG0TVJz2hu48LokXZ+uPynpnP7KSpou6X5J29P3tJS+SNLm9Pm5pI8N0quXrK2PGWwnTKinSp7BZmaDo+IBNkn/F/CPwLdT0hzg//SR/yRJ/yZpq6Qtkr6Y0os26mZmI8VA20PrW1dPL929wfja4R1gA7hn80v8zlkn8lprJ1fc/Ai3PfLrSlfJbES75ZZb+MQnPgFwckrqrz19lGw5yVMk1QGXA2sL8qwFlqXOh/OA/Wn5x77KrgWWp+PlwD0AkqYC9wLXRMRDuQek+x2QdJ4kActyZYZCbqRvQ82b7WauU6Kjxx2/ZvamXDv7+c9/Ppfk360liIgjZrBBFmDr6PZMYTMrzTH0pVaT7al+MbAAuELSgoJsFwNN6bMCuLGEsquADRHRBGxI55DtEbcwIs4GlgDfljSkq6gdWiKyyAy26ioxfUK9Z7CZ2aCoeICNbG+g/wK8ARAR24Fi+1PkdAP/d0S8HTgPuCo17Edr1M3MRoqBtofWh9yItXF1w2E15P69ZUq2H1vznhYe2La7/wJmdlQ33HADDz30EEAv9N+eRkQ3cDWwHtgK3BkRWyStlLQyZVsH7ACagVuAK/sqm8qsBi6StB24KJ2T8p8KfC1vdG+ufl8AvpOe8yxw3/H8LQbiUIAtb+ZvrlPCMyvMLF+unZ08eTLg362l6uoJegMaag/viqn3DDYzG5iB9h0sApojYkdEdAJ3AEsL8iwFbo3MI8DUtAJDX2WXAmvS8Rrg0lSftvQbGaCBEpdPH0y5/oDa6mIrsMOMiXVePcbMBsVw6HXsiIjObJAupBENR21408je3GbxByRtJRupsRS4IGVbAzwAfLVstTYzG3wDag+tb+2HAmzDfwZbzrknT2PH3lY2bN3Nw8/u4z2/cUKlq2Q2ItXX11NXV3fovJT2NCLWkQXR8tNuyjsOss6Mksqm9H3AhUXSrwOuO8q9NgFn9lXXcukoMoOtPh13uOPXzPIcSztreQMZis1g80xhMyvdQPsO5gAv5J3vBBaXkGdOP2VnpX5aImJX3oAxJC0Gvku2osRn8wJuQyLX3hZbIhKgcVI9e1o6h7JKZjZKDYcZbD+V9CfAOEkXAf8L+KdSCkqaD7wL2EhBo45Hz5nZyHPM7aEdqa0r+/0+fgQF2CSx9OwTOWFiPV+84wn2eskKs2Ny/vnn85d/+ZeQbSfh9rRE7V1HDkx4cwably4zszfl2tn29naAybidLUnHUQJsnsFmZgM00L6DYtO4CgNyR8tTStkjM0RsjIgzgHcD10hqKFoxaYWkTZI27dmzp7/blqy9M+sPKLZEJGQBNu/BZmaDYTgE2FYBe4CngM+Tjf790/4KSZoI3AV8KSLeKPVh5Wq4zcwGwTG1h1bcoRlsI2APtnz1NdVcsegk9rd38Uc/2kxvrweDmw3U6tWraWxsBGjH7WnJDnZlnbv57WZ1laipkjt+zewwuXb2rLPOApiB29mSHBrIUDiDrbrKM4XNbCAG2newEzgp73wu8FKJefoq+0paRpL0fcReBxGxFWjlKCs0RMTNEbEwIham3++DIrdE5FFnsE3M9mDLFqkwMzt2FQ+wRUQv2UacV0bEJyLiluindZNUSxZc+2FE/O+U3G+jnp5XlobbzOx4HUt7aEeXC7CNpBlsObOnjOPaj57Bz7bv5VsPNFe6OmYjTlVVFZdeeinA825PS5drNwv3BqqrccevmR0u185+61vfAtjhdrY0uYEMR85gq/ZABjMr2TH0HTwKNEk6RVIdcDmwtiDPWmCZMucB+9MKYX2VXQssT8fLgXsAUt6adHwy8DbgueN764E5tAdbHzPYOrt7eePgkK5caWajUMUCbKnBvlbSXuAXwDZJeyT9WX/lgP8X2BoR38i7VLRRNzMb7o61PbS+tY3APdjy9fYG75g7hb/58S/5i3u3Vro6ZiNCRHDttdcyY8YMTj/9dIAz3Z6W7mC3ly4zs74VtrNve9vbAN5ZSjsraYmkbZKaJa0qcl3/P3t3Hh9ndd79/3Nm175L1upVeMPgDWzWJBgSIIQlW0MIgSYt4Ulo06dPn4S05WnTJv3RtE0TIIGSFZKYkIYSzJIQMJCwGhvwho3xbkuWLVm7NCPNaHR+f8wtIYyWkTSjZfR9v17zmpl77jNzJoGb0bnOdV3GmDuc17cbY1aONNYYk2+MecoYs9e5z3OOFxhjnjXGdBhj7jrlc55z3murc5uw9hLv9GB770YGXWdFZCRjXTtw+p/dAjwJ7AZ+Za190xhzszHmZue0J4ADwD7gB8AXhxvrjLkduMQYsxe4xHkOcD6wzRizFXiYWCDwZAL+J4hbVySKMeBxDVbhEgoz/QA0qEykiIzTZGaw/RVwHnCWtbbAWptPrEnmecaY/z3MuPOA64GLBvwgvpyhL+oiIlPdWK+HMoxQJIrbmCFLQkx1xhiuWV5OfoaPBzcfob69a7KnJDLlfec73+HFF19k8+bNNDY2AmxF19O4dYVjCxF+jzLYRGRwp15nm5qaILbgOux11hjjBr4HXAYsAa41xiw55bTLgGrndhNwdxxjbwU2WmurgY3Oc4Au4Dbgb4aY0nXW2uXObdDqN8nQNVSJSI+L7p6oSpWJyEjGvHZgrX3CWnuatXa+tfabzrF7rLX3OI+ttfZLzuvLrLVbhhvrHG+01q6z1lY7903O8Z9Za5c619iV1trfJP5/iuEFw1HSvW5ieRrvVZQVC7Cp77mIjNdkrjp+FrjWWnuw74C19gDwGee1QVlrX7DWGmvtGQN+ED8x1EVdRGQaGNP1UIYXDEdJ8w39g3o68HvdfHpNFaFIlJt/9hrdTnaJiAzu/vvv54EHHmDu3Ln9x3Q9jV8oEiXgee910+9x6/ojIsDg11kgzMjX2bOBfdbaA9baMPBL4KpTzrkKuN9Z5H0FyHXaPww39irgPufxfcDVANbaTmvtC8QCbVNGXwabf5BM4V4LUfXeFZHhae0gTrH1AM+Qr/cF2JTBJiLjNZkBNu9g6cHW2gbAOwnzERGZLLoeJkEo3DNty0MOVJqTxidWVfL6kRb+7uGd2tksMoxIJEJhYeF7jut6Gp+uSO+g102ViBSRPuO4zpYDRwc8r3GOxXPOcGNLnB5BOPfxlnv8iVMN5zYzgbuxuofJYAOULSwiI9HaQZxC4Z5h+7EXOwG2E21Tah+GiExDkxlgC4/xNRGRVKPrYRIEI7GSEKng9PIcvryuml+/VsOPXjg48gCRGcrn8w33sq6nI4hlsL33zwO/x0WXFn1FhHFdZwcLYp26a2ioc+IZOxrXWWuXARc4t+sHO8kYc5MxZosxZktDQ8M4Pu4dXZHYtfTUHmx+T+w3qwJsIjICrR3EKRSJvmczw0A5aV7SvG7qWhVgE5HxGTpXNvnONMa0DXLcAIGJnoyIyCTS9TAJQuEoOWmps4nvy+uq2XO8nX95YjfVJVm877SiyZ6SyJSzbds2srOzBx5a4VxfdT2NQ1ckSmCwDDavuz/rQkRmtkGusxC71rYz/HW2Bqgc8LwCOBbnLKaxNQAAIABJREFUOb5hxp4wxpRaa+uccpIj9lOz1tY69+3GmPXESlDeP8h59wL3AqxevTohJQT6SkSemi3s789g07VWRIaltYM49bWMGIoxhrLcAMdaQhM4KxFJRZOWwWatdVtrswe5ZVlrU2dFVERkBLoeJkcoHB22JMR088vNR1kzL5/irABf+NkW7nh672RPSWTKiUajtLW19d+AN3Q9jV+X04PtVAGPS1kVIgK89zo74Fo70nV2M1BtjJlrjPEBnwI2nHLOBuCzJmYt0OqUfRxu7AbgBufxDcAjw83fGOMxxhQ6j73AFcDOOL/+uHU5AbZTr7UBJ8uiL8NNRGQwWjuIXzzrAWW5aRxTBpuIjNNklogUERFJmuAIJSGmI7/HzfVrZ+MyhvtfOUxrKDLZUxKRFDJUDzafx024p5feXvWAFJGxsdb2ALcATwK7gV9Za980xtxsjLnZOe0J4ACwD/gB8MXhxjpjbgcuMcbsBS5xngNgjDkEfBu40RhTY4xZAviBJ40x24GtQK3zWRNiqAy2vpKRymATEUmM4DABtvWbjrB+0xFC4SgH6jtYv+nIBM9ORFLJZJaIFBGRcTLGXAp8F3ADP7TW3n7K68Z5/XIgCNxorX19uLHGmHzgQWAOcAj4pLW22XntDOC/gGygFzjLWjvltnyFe3oJ9/SS5ku9/8zlZfi4bs1sfvzCQb7wsy3c97mz+/t2iIiMx1C9KgJeF5bYxoVMf+pdV0VkYlhrnyAWRBt47J4Bjy3wpXjHOscbgXVDjJkzxFRWxTfjxOvLUPN7hujBpgw2EZGE6IpER1wPyEnz0t7dQ09U114RGTtlsImITFPGGDfwPeAyYAlwrbMzd6DLgGrndhNwdxxjbwU2WmurgY3Oc4wxHuDnwM3W2qXA+4EpmULVl9mVSiUiB5pbmMHHVpXzyoEm/vpX25RVIiIJEQpH+7MoBupb+O3o6pnoKYmIpJSuSBS/x0VsD9w7/M61t0sZbCIiCREMR0kb5HftQH0929v0G1dExkEBNhGR6etsYJ+19oC1Ngz8ErjqlHOuAu63Ma8AuU4D+OHGXgXc5zy+D7jaefxBYLu1dhvEdgxba6fkKkBrKAy8t/xOKllemcfXLlvE49vr+OfHdxHb9C0iMnZdPdH+PkAD9S38dnRPyT0VIiLTRiyjYrBel8pgExFJpGC4h/QRMthy030AtDjrByIiY6EAm4jI9FUOHB3wvMY5Fs85w40tcRrK49wXO8dPA6wx5kljzOvGmK8k5FskQUvQyWBLsR5sp7rpwnl87ry5/OTFQ/zTYwqyiYyHMeZSY8weY8w+Y8ytg7xujDF3OK9vN8asHGmsMSbfGPOUMWavc5/nHC8wxjxrjOkwxtx1yuc857zXVudWzATpCg8eYAs4pczatbtXRGRcQuFofzBtIK/bYFAGm4hIooSG2NAwUF8GW2tQm8hEZOwUYBMRmb7MIMdOjbAMdU48Y0/lAc4HrnPurzHGDNrzwhhzkzFmizFmS0NDwwhvm3h9JSJTOYMNwBjDbVcs7g+y3frQDqIqFykyahNdchfoAm4D/maIKV1nrV3u3OoT8BXj0tXTO2gPtv4Skd0KsImIjEdXT++gv0+NMfi9LmWwiYgkQCTaSyRqR9xw2x9gCynAJiJjpwCbiMj0VQNUDnheARyL85zhxp5wykji3Pct7tYAf7DWnrTWBok1ml/JIKy191prV1trVxcVFY36i41XfwbbCCUhUkFfkO0vL1rAg1uOcvPPX6OtS38giIzShJbctdZ2WmtfIBZomzJC4cF3+vaViOxUgE1EZFz6erANJuB1060MNhGRcQtFYtfSkTbc+jwu0n1uWhRgE5FxUIBNRGT62gxUG2PmGmN8wKeADaecswH4rFPabC3Q6pR9HG7sBuAG5/ENwCPO4yeBM4wx6cYYD/A+YFeyvtx49P1AHiwTI5Ws33SE9ZuO8MCrR5mVk8YVZ5Ty7Fv1XHnnC+yua5vs6YlMJxNdcnckP3HKQ95mjBks4zjhrLWEItH+cpAD9WWwqUSkiMj4DNWDDWJ92LqUwSYiMm6hcHwBNoDcNC8tQfVgE5GxS/2t/SIiKcpa22OMuYVY4MsN/Nha+6Yx5mbn9XuIZZldDuwDgsCfDjfWeevbgV8ZYz4PHAE+4YxpNsZ8m1hwzgJPWGsfn5hvOzqtwTCGd7IuZopz5xdSlpPGA5uPcOVdL3Dx4hLOnV/I9efMnuypiUx1E11ydzjXWWtrjTFZwEPA9cD9p55kjLmJWKlKqqqqxvFxMd09sUXdwCALEX1BN5WIFBEZn67I4D3YAPwelzLYREQSIOgE2NJ9bkLh4Tcu5Gf4qGudUkUlRGSaUYBNRGQas9Y+QSyINvDYPQMeW+BL8Y51jjcCg/ZWs9b+HPj5OKY8IVpCEQJeN66JSfyYUuYUZnDLBxbw8Bu1/Hbncd440sLCWVmcPTd/sqcmMpWNp+Sub5ixJ4wxpdbaulNK7g7JWlvr3LcbY9YTK0H5ngCbtfZe4F6A1atXj7v5YpdTSmewhV+fs1mhQxlsIiLjEopEKc7yDvqa3+uis1sBNhGR8QqGY79Z07weQuHhs9MKM/3sqmsjEu3F655ZG3RFJDF05RARkZTTEoyQHkc5iFSVFfBy/drZfGZNFaFIlE/+18tce+8rPL+3gVjMVUROMdEldwdljPEYYwqdx17gCmDn+L/eyPrKkg1WSsfjcuFxGWWwiYiMU1ekl8AQFRb8HvVgExFJhL6NY/GsCRRm+um1UNMcSva0RCRFKYNNRERSTksoEle99VRmjGFJWQ7zizPpiVp+8PwBrv/RqywuzeZPz5vDlWeWEUjxHnUi8ZrokrsAxphDQDbgM8ZcDXwQOAw86QTX3MDTwA+S+d379DeDH+K64Pe6aVeATURkXELhoUtEBrwuutWDTURk3IKj6MFWkOkD4ODJDuYWZiR1XiKSmhRgExGRlNMaDM/oDLaB/B43fg/c8oEFvHG0hRf3neQrv97O1ze8ydlz8zlnfiGZfg+fXjP+Hk4i09kklNydM8RUVsU348TqLxE5RGZFwOOiUwE2EZFx6e6JDtrrEmIleruUwSYiMm79AbY4NpQWZvoBOHgymNQ5iUjqUoBNRERSTnMwQl764P0tZiqP28VZc/JZPTuPAyc7eWnfSZ7b08DLBxq5aGExH19Vgc+jytEiM1WoP8A2RAabx6UebCIi49QV6R0yg83vdRGJWnqivXjUB0hEZMxC4fhLRKb73AS8Lg6e7Ej2tEQkRelXm4iIpJzmzjAZfu0hGYwxhvlFmVx/zhy+vK6aqvx0nth5nEu/+0e2Hm2Z7OmJyCTpCo8QYFOJSBGRcbHWEopEh+3BBtDZrSw2EZHx6AzHfrNmxrEmYIyhMNPPIWWwicgYKcAmIiIpJdzTS3t3D+k+BdhGUpwd4MZz53LDObNp6gjz0e+/yF8+8AbrNx1h/aYjkz09EZlAfWXJhuzBpgw2EZFxiUQt0V47ZEZFX+CtrSsykdMSkRnCGHOpMWaPMWafMebWQV43xpg7nNe3G2NWjjTWGJNvjHnKGLPXuc9zjl9ijHnNGLPDub9oYr5lTGgUPdggViby4MnOZE5JRFKYAmwiIpJSWoJhIL5yEBKzcFY2f3FRNaeVZLFh2zF+u7OOXmsne1oiMoFC4V5g6Ay2gNdNhzLYRETG7J0F38E3gfVlsOlaKyKJZoxxA98DLgOWANcaY5acctplQLVzuwm4O46xtwIbrbXVwEbnOcBJ4CPW2mXADcDPkvTVBtWXCRzvptuCTB/HWkP912kRkdFQgE1ERFJKkxNgU4nI0UnzufnM2tmsnZfP83tP8uDmo4R7eid7WiIyQYJOKZ2hNif4PS4t+oqIjEMwMsJ11slg07VWRJLgbGCftfaAtTYM/BK46pRzrgLutzGvALnGmNIRxl4F3Oc8vg+4GsBa+4a19phz/E0gYIzxJ+vLnSoY7iHgdeF2mbjOL8kKYC28faI9yTMTkVSkAJuIiKSUpk5lsI2Vyxg+ckYZly6dxY7aVv73g1uJ9iqTTWQmCEWGL6Xj9yiDTURkPILhvoyKITKF+zLYVI5XRBKvHDg64HmNcyyec4YbW2KtrQNw7osH+eyPAW9Ya7vHPPtR6gz3kDGKlhGlOQEAdte1JWtKIpLCtL1fRERSSksw1rdiND+o5R3GGC48rQhj4PEddaT53HzrY2fginP3n4hMTyMu/HpdhHt66e6J9pcxExGR+PWXiByq16WTwdauzQwikniD/TF36k7Koc6JZ+zgH2rMUuBfgQ8Oc85NxEpSUlVVFc/bjijYHSXdH//v1bwMHxk+twJsIjImymATEZGU0p/BNoof1PJeF1QX8eV11fz6tRr+8dE3serJJpLSguEoxryTQXEqv7Mg3BbSwq+IjI0x5lJjzB5jzD5jzK2DvG6MMXc4r283xqwcaawxJt8Y85QxZq9zn+ccLzDGPGuM6TDG3HXK56wyxuxw3usOY8yE7CJ6ZyPD4JvA+q6/baHIRExHRGaWGqBywPMK4Fic5ww39oRTRhLnvr7vJGNMBfAw8Flr7f6hJmatvddau9pau7qoqGhUX2ooo81gcxnDotJsdh9XiUgRGT0F2EREJKU0q0RkwvzVxdX8+QVzuf/lw9z+u7cUZBNJYcHuHtK87iGzVTOca2qz0+dSRGQ0jDFu4HvAZcAS4FpjzJJTTrsMqHZuNwF3xzH2VmCjtbYa2Og8B+gCbgP+ZpDp3O28f99nXZqArziivl6Xab7Bl2H6frv2/ZYVEUmgzUC1MWauMcYHfArYcMo5G4DPOpsd1gKtTtnH4cZuAG5wHt8APAJgjMkFHge+Zq19MZlfbDDBcHTIsudDWTQri911bfqbV0RGTQE2ERFJKU3BMJl+Dx6X/hM3Xg+8epQ5BRmcPTef//rDAf7svi2TPSURSZJgJDrsxoQMf2wX8MmOCWufISKp5Wxgn7X2gLU2DPwSuOqUc64C7rcxrwC5TkbEcGOvAu5zHt8HXA1gre201r5ALNDWz3m/bGvtyza2inp/35hke6dE5OBZFR63i4DXRaMCbCKSYNbaHuAW4ElgN/Ara+2bxpibjTE3O6c9ARwA9gE/AL443FhnzO3AJcaYvcAlznOc8xcAtxljtjq3wfqzJUVn9+gy2AAWl2bT3tVDbUsoSbMSkVSlBjUiIpJSmjvD5GV4J3saKcMYw5VnltETtWx8q57vPbuPL31gwWRPS0QSLDTCTt++AFuTFn5FZGzKgaMDntcAa+I4p3yEsSVOhgXW2ro4FnDLnfGnfkbSjdTrEiDT79FGBhFJCmvtE8SCaAOP3TPgsQW+FO9Y53gjsG6Q498AvjHOKY9ZMBylMNM/qjGLS7MB2HWsjYq89GRMS0RSlLb3i4hISmkKRshP9032NFKKyxg+urKc5ZW5/NuTe/j+c/tUOkMkxQRH6FXRVyJSATYRGaPB6s+e+mNiqHPiGZvIecRONOYmY8wWY8yWhoaGMX7cO4KRkQNsGQqwiYiMWzAc7d8cFq8lpdl4XIZtNS1JmpWIpCoF2ERkxnn5QCP/75Gd7Kuf/g1sJ7JZ/IDXq5yG8YP1tJh0LcEweRkKsCWayxg+trKCK88s41u/28PXH91FtFdBNpFUMVKvinSfB2PgZIcCbCIyJjVA5YDnFcCxOM8ZbuwJp+xjX/nH+jjmUTHCPACw1t5rrV1trV1dVFQ0wtuOLNTfg234DLZGXWdFRMYlGO4ZdU/2NJ+bxaXZvH5YATYRGR0F2ERkRnnjSDOPbjvG/S8f5vLvvsDbJ6ZvkG0SmsX3+U/gtwn/QgnS1BlWBluSuF2Gs+fmc/6CQn760iE+cucL/f1ERGR6C4aH78Hmdhly07w0dSqzQkTGZDNQbYyZa4zxAZ8CNpxyzgbgs84GsbVAq1P+cbixG4AbnMc3AI8MNwnn/dqNMWuNMQb47EhjEuWdEpFDZ1Vk+j3qwSYiMk6d3aPPYANYWZXLtpoWeqK9SZiViKQqBdhEZMbo7O7h4TdqmVuYwfNf+QBet+GOjXsne1rjMaHN4gGMMVcTa3zc19R4ymnuDJOrAFvSuIzh8mWlfHhZKbvr2rj6ey+ydxoHqkX6TGRGsDGmwBjzrJMNfNcpn7PKGLPDea87nAXgpAuGo6R5h1+IyM/wKbNCRMbEWtsD3AI8CewGfmWtfdMYc7Mx5mbntCeI/c7cB/wA+OJwY50xtwOXGGP2Apc4zwEwxhwCvg3caIypGbCZ7H8BP3Q+Zz8TtHEsFI7i87hwu4a+rGf4PTQHw1rcFREZo2ivJRSJkuYdXQYbwMrZeQTDUfbo71sRGQUF2ERkxth6tIWeXstHziijMj+dG86dw+M76qZzFttQjeDjOWe4se9qFg8UAxhjMoCvAl9P0PwTrisSpTMcJT/DO9lTSXnnLSjkhnPn0NDRzYfveIHvPP02Qaf0kch0MwkZwV3AbcBgpXbvdt6/77MuTcBXHFEojlI6BZl+ZVaIyJhZa5+w1p5mrZ1vrf2mc+wea+09zmNrrf2S8/oya+2W4cY6xxutteustdXOfdOA1+ZYa/OttZnW2gpr7S7n+BZr7enOe91iJ6ix7EiZwhDLYLMWmoK61oqIjEXI6XeZ4R9DgK0q1h3j9SMqEyki8VOATURmBGstrx1upjw3jVk5AQD+/IJ5eF0ufrX56Aijp6yJbhb/deA/rbUdI04swU3h49USjACoB9sEOa0kiyf/6kI+uLSE7zy9lwu/9SzffuptDjSM+I+IyFQzoRnB1tpOa+0LxAJt/Zz3y7bWvuws+N7PgCziZOoMR0dciCjI8NGkAJuIyJgEw1HSR8ioyHRKmilbWERkbILdsU2fw5XjHUpFXhqFmX5eP9yc6GmJSAob/dVGRGQaqmvt4nhbF1eeWdZ/LC/DxznzC3h69wn+7sOLmaAqXIk0nmbxvmHGnjDGlFpr605pFr8G+Lgx5ltALtBrjOmy1r6rvBnEmsID9wKsXr16QnYFA5zsiPUGii0CRybqY2e0oiw/d316JX96XjN3PrOXO5/Zyx0b91KaE2B+USbzijLIz/Dh97gJeF34PC68bhc+t4sth5rITfdRnOXH43bx6TVVk/11ZOYaLKt3TRznDJUR3Df2XRnBxpjiOOZRM8hnJF0o7hKR6sEmIjIWoUgPaSNksPX1DDqpa62IyJh0hseWwbZ+0xEASnMCPL37BL945TDXrZ2d8PmJSOqZlgE2Y8yPgSuAemvt6c6xfOBBYA5wCPiktVZbDkQEgN3H2zDAsvKcdx2/eHExtz3yJvsbOllQnDk5kxu7/obvQC2xhu+fPuWcDcAtxphfElvwbXUWeRuGGdvXLP52BjSLt9Ze0Pemxph/BDoGC65NpgZnMaIoK6AA2wTp+0ME4INLZnH2nHzeOt7OkaYghxo72XK4ia7I8H1E3C5DVX46kWgvH11ZTlZAJT5lwk10RvB45hE70ZibiJWSpKpqfMFpay3BOEtEtoQiRHvtsD2ERETkvWIlIodfgslSBpuIyLj0tS0YSwYbwILiTHbUtlLfro0OIhKfaRlgA34K3EWsbE6fvh4XtzvN5W8l1itIRIT99R2U5ab17wrts25xCbc98iYbd5+YdgE2a22PMaav4bsb+HFfs3jn9XuINYu/nFgT9yDwp8ONdd76duBXxpjPA0eAT0zg1xqXBudHcHGWnz3Hp21vvWktN93H2nkFrJ1X0H+s11o+trKCrkiUSLSX7p5eItFeHnqtlqZgmJqmIHtOtPMPG97kX57Yzdlz8zl3fiE5aV5ltclEmeiM4OHmUTHCPIDEZgp39/TSaxkxs6Igw4e10BwMU5jpH89HiojMOKFwVBlsIiJJFnQy2EbaODaUvnWhffVqeyAi8ZmWATZr7R+NMXNOOXwV8H7n8X3AcyjAJiJAZ3cPR5tCnLeg4D2vleWmsaQ0m2fequcL75s/CbMbH2vtE8SCaAOP3TPgsQW+FO9Y53gjsG6Ez/3HMUw36foCbFr4nVpcxvDwG7XvOV6el0Z5XhrLynO4bFkpNc1Bnt97khf2nuTl/Y2cO7+QDy8rJSddGW2SdBOaETwU5/3ajTFrgU3AZ4E7E/EFhxPvQkS+09+ysUMBNhGR0QpFov3X0aEEvLEy2ieVwSYiMiad4+jBBpCX7qMgw6cAm4jEzTXZE0igd/W4AEbqcSEiM8Srh5qIWsv8ITLUzplfwNajLXT3RCd4ZpJoDe3dZPk9I+4OlqmpIi+da8+u4v98cCGnl+fw/N4GLvy3Z7n3j/vpiujfT0kea20P0JfVuxv4VV9GcF9WMLENCQeIZQT/APjicGOdMbcDlxhj9gKXOM8BMMYcAr4N3GiMqTHGLHFe+l/AD53P2Q/8NilfeoC+UjoZIyxEFGQ6AbZOZVaIiIxWrETk8L9RjTEUZKrfpYjIWAXH2INtoAXFmRw82am/QUUkLtMyg208EtmvQkSmh5f2ncTjMswpyBj09bPm5POjFw6ys7aNVbPzJnh2kkgNHd0UZSmrYrrLz/DxydWVnL+gkB21rfzLE2/x0xcP8b8vOY2PrqxQ7ydJionOCLbWzhni+Bbg9HjnnQghZyFi5BKRsetrU6cyK0RERisUjhLwjrzgW5Dp6+8rLCIio9OXwTbSxrHhLC7NZtPBJl7cd5J1i0sSNTURSVGplMF2wultwXA9Lqy191prV1trVxcVFU3oBEVkcmw+1ExFXhpe9+CXvNVzYkG1LYeaJnJakgQN7d0UKsCWMspy07jvc2ez/s/WUJjl5//+ejuXf/d5Nmw7Rk+0d7KnJ5Iy4i0ROSs7AEBtcyjpcxIRSTXBcE9cPYGq8tM53BicgBmJiKSe8fZgA5hXlEHA6+K3O48naloiksJSKcDW1+MC4uhxISIzQ7inl13H2qjMSx/ynMJMP/MKM9h8qHkCZybJcLKjmyL1BUop6zcd4VBjkD9ZXcm1Z1fR2BnmLx94g/f923P8+IWD/TsURWTsOp0SkSNlsOWkeynM9LG/QT0pRERGK1YicuSMigVFmRxu7FT5ehGRMej7XZvhH3sGm8flYtGsbJ7adYKINnaKyAimZYDNGPMA8DKw0OlZ8XmG6XEhIjPX7ro2wtFeKvKHDrBBLItty+EmenvtBM1MkqGhXSUiU5UxhmXlOfzVxdV8Zs1sPG7DPz22i9XfeJp/e/It6tu7JnuKItNWX4nIeErpzCvKZH9DZ7KnJCKSUqK9lu6eXtLiKBG5oCSLXgsHT+paKyIyWqFwFGPA7xnfkvfpZdm0hiK8vL8xQTMTkVQ1LQNs1tprrbWl1lqvtbbCWvsja22jtXadtbbauVetNxFhW00LAJV5acOet2p2Hi3BCAf0h+y01RWJ0t7VowBbinMZw5KybL5w4Xxuft985hVl8P3n9nP+7c/ydw/vUG8okTEYTSmdBcWZ7KvvINaSTkRE4hGKxH+drS7OBGDvCWULi4iMVmd3lAyfB2PG17e7uiSL7ICHh16vSdDMRCRVTcsAm4hIvLYeaaEw009OmnfY85ZXxvqwbTvaMhHTkiRoaI81g1eJyJmjKj+d69bM5tn/834+sbqCBzcfZd1/PMfG3Scme2oi00pfBttIJSIB5hdl0hqK0KhgtohI3IJOybJ4AmxzCzNwGdhbrwCbiMhoxdvvciRet4srl5fxu53HaQ1FEjAzEUlVCrCJSErbWtPC8srcEXcvLSjOJMPn7s94k+mnocMJsCmDbcZ5aX8jS8ty+OL7F5DmdfP5+7Zw1zN7lWEjEqfO/oXfOHoDOZkV+7XwKyISt3c2Mox8nQ143VTlp+s6KyIyBh3dPePqvzbQJ1ZV0t3Ty2PbjyXk/UQkNSnAJiIpqzUY4UBDJ8src0Y81+0yLKvIYasy2Kat/gw2BdhmrFk5Ab7wvvksr8zl33//Nt96cs9kT0lkWhhNicj5RRkA6sMmIjIKo7nOAiwozmJvfXsypyQikpLaunrIDiQmwHZGRQ6LZmXxi1eOaPOmiAxJATYRSVnba2PBsr7yjyNZXpnH7ro2upweCTK9KMAmECvl8fFVFZw9J5+7n9vPLetfZ/2mI6zfdGSypyYyZYXCUVxxNoMvy0kjzetmnzIrRETiFhxFKV6A6pJMDp7sJNzTm8xpiYiknNZgmOwRWoTEyxjDDefOYVddG68ebErIe4pI6lGATURS1tYjsQDbsoqRM9gAllfmEIladtW1JXNakiTHW7twuwwFGb7JnopMMpcxXLm8jMWzsnh8e50CASIjCIajpMfZDN7lMiwozmTnsdYJmJmISGroKxGZ7o0vwLayKo9I1LL5kBZ0RURGozUUITc9MWsC6zcdoTvSS5rXzT89tkubNkVkUAqwiUjK2lbTwvyiDHLi3L3Ul+m2TWUip6VjLSFmZQfwuPWfNokF2T55ViWFmX7++7WjdHT3TPaURKasYLgn7qwKgPedVsRrh5tp7gwncVYiIqkjOIpelwDnLyjE73Hx1K4TyZyWiMwgxphLjTF7jDH7jDG3DvK6Mcbc4by+3RizcqSxxph8Y8xTxpi9zn2ec7zAGPOsMabDGHPXxHzDmNZQhJy0xJSIBPB5XJw9N59dx9qob+9K2PuKSOrQKqSIpCRrLVuPtnBmZW7cY2blBCjJ9qsP2zRV0xKiPDdtsqchU4jf4+ZTZ1cSCkfZsLV2sqcjMmXFMtjiD7B9aOksor2Wp3dr4VdEJB7tXbEAW1YcfYHWbzrCw2/UMrcwg0e21qrvj4iMmzHGDXwPuAxYAlxrjFlyymmXAdXO7Sbg7jjG3gpstNZWAxud5wBdwG3A3yTrOw2mt9c6AbbElIjsc96CQjxuwx/2NCT0fUUkNSjAJiIpqbYlxMmOMCtGEWADWF6Zqwy2aaq2OURZbmCypyFTTGlOGh9YVMzOY21sVDBAZFBtXREroFQ+AAAgAElEQVSyA/EvRJxenk1ZToAn39S/UyISv4nMnnBe+5pz/h5jzIcGHH/OObbVuRUn83sDtIQiAOSmx3+tXVyaTXMwwlvH25M1LRGZOc4G9llrD1hrw8AvgatOOecq4H4b8wqQa4wpHWHsVcB9zuP7gKsBrLWd1toXiAXaJkxHuIdeS8IDbJl+D2vmFrD1aAsHGtR+QETeTQE2EUlJfVloo8lg6zv/UGNQZa+mmZ5oL8fbuijPUwabvNcF1YUUZ/m57Tc76VSpSJH3aAlG4lr0Xb/pCOs3HeGBV48yuyCD5/bUc7KjewJmKCLT3URnTzivfwpYClwKfN95nz7XWWuXO7f6RH/fU7U6AbasUWxmWDQrC7cx/PJV9fwRkXErB44OeF7jHIvnnOHGllhr6wCc+6RvWBhOa9DZzJCW+L7sF1QX4vW4+NffvZXw9xaR6U0BNhFJSduOtuDzuFg0K3tU45Y7AbltNcpim07q27uJ9lrKc9MneyoyBXlcLq5ZUc6x1i7+4/dvT/Z0RKacsZTSOWdeAb3Wctcz+5I0KxFJMROaPeEc/6W1tttaexDY57zPpGgNhskOeHC7TNxjsgJellfl8svNR7WZQUTGa7CLz6n1Z4c6J56xY2aMuckYs8UYs6WhYXwlGPs2M2QnOIMNYtfkC6uLePLNE2w60Jjw9xeR6UsBNhFJSVuPtrC0LBufZ3SXuWXlORjDtOnDNsGNii8xxrxmjNnh3F80Md9yZLUtIQBlsMmQZhdk8Jm1Vfz0pYNsVwBd5F1agmHy0ke307cwy8/q2fn8YtNhDp3sTNLMRCSFTHT2xEif9xOnPORtxpj4o15j1BKKkDvK6yzAhdVFhKO9/PD5g0mYlYjMIDVA5YDnFcCxOM8ZbuwJZyMEzv2oM4Kttfdaa1dba1cXFRWNdvi7tDkBtkSXiOxz/oJCynIC/MOGNwn39CblM0Rk+lGAbZL1ldrpu4nI+PVEe9lR29qfjTYaWQEv1cWZ06IP2yQ0Kj4JfMRauwy4AfhZkr7aqNU2OwG2XAXYZGhfuXQRRVl+vvrQDiJR/UEk7zZTewP1NYMfTV+gPhctLibgcfM3/72NaG/CNjKLSGqa6OyJ4cZc5/yevcC5XT/oGyQ4q2IsC75FWX6uXl7Oj184qL4/IjIem4FqY8xcY4yPWAndDaecswH4rPObdy3Q6mxcGG7sBmJrAzj3jyT7iwynNckBNp/HxT9ddTpvHW/n3j/uT8pniMj0owCbiKScPSfa6Yr0jinABnBmRS5bj7Zg7ZRfLJzoRsVvWGv7dqq9CQSMMf5kfbnR6MtgK8sNTPJMZCrLDnj5+pWns7uuTTvB5V1mcm+g9q6xN4PPDnj5p6uXsuVws0pFishIJjp7Ysgx1tpa574dWM8QpSMTmVURb6/LwXzt8kX4vS7+/jc76dVmBhEZA2ttD3AL8CSwG/iVtfZNY8zNxpibndOeAA4QK6n7A+CLw411xtwOXGKM2Qtc4jwHwBhzCPg2cKMxpmaQ39YJ19IXYBvj9TYeFy8p4cNnlPLdjXvZWduatM8RkelDATYRSTnbjsZ+5Iw1wLa8KpfmYISjTaFETisZJrNR8ceAN6y1gzaESOSO33jUtoTIz/CR7vMk/bNk+lq/6QhNnWGWlGbzH7/fw50b9072lGTqmLG9gVpCYYBRl4jsc/Xycq5eXsZ3Nr7Nxt0nEjk1EUktE509sQH4lDHGb4yZS2xzxKvGGI8xphDAGOMFrgB2JuMLD9Q2xgw2gOKsAF+7bDEv7W/k3ucPJHhmIjJTWGufsNaeZq2db639pnPsHmvtPc5ja639kvP6MmvtluHGOscbrbXrrLXVzn3TgNfmWGvzrbWZ1toKa+2uZH/Hvgy23CRlsEHsb8oVFbmked3c+JPN/PTFQ0n7LBGZHhRgE5GUs/VoM7npXqry08c0/syKWGDujaPNiZxWMkxKo2JjzFLgX4EvDHVOInf8xqO2OaTykBK3K88sw+0y/M8btSprJ31mbG+g5qCzEDHGnb4PvHqU5ZV5lGYH+OIvXudbv3srkdMTkRQx0dkTzuu/AnYBvwO+ZK2NAn7gSWPMdmArUOt8VlK1jCPABnDt2ZV8eFkp//bkHl7YezKBMxMRSR2toQgelyHd5x755HFI93v4xOpKGju6+fXrNdOh+pGIJJECbCKScrYcbmb17DzGuia5cFYWAa+rPxNuCpvwRsXGmArgYeCz1topU3T8cGPnmAOqMvNkp3m54owyDp7s5LtPvz3Z05GpYcb2BmoJxjLYxhpgg1g/iuvPmUO6z81PXjzEjpop/99PEZkEk5A98U3n/IXW2t86xzqttaustWdYa5daa7/sBN6S+b3H3OsSYtkSD7x6lFWz8yjM9PH5+zbrOisiMoi+fpdJ3p8GwPyiTC49fRY7a1v5z6f0N6XITKYAm4iklMaObg40dLJqdv6Y38PrdnF6WQ5bp34G24SW2jHG5AKPA1+z1r6YzC82Gl2RKEeagoQiUdZvOtJ/ExnOqtl5rKzK485n9/HotlPj0jIDzdjeQP2ldMZYIrJPTpqXz58/D7/XxZ/c+zK/f/P4uN5PRCRVdHT3EO215KaN7zob8Lq58dy5pPncfPqHr/DqwaaRB4mIzCCtwfFlC4/W+QsKWTU7jzue2ce9f5wy+49FZIIpwCYiKWXL4VhQ7Kw5eeN6n+WVuew81ka4pzcR00qKSWhUfAuwALjNKV221RgzWH+2CXWgoZNeC8VZ/smeikwzVy0v46zZ+fz1r7byu511kz0dmVwztjdQc6eTwZaAxYj8DB83v28+84syuelnr/H3v9lBKJzUxBARkSmvxSnFm4hF35w0LzddMI+iLD/X/2gTT+9S70sRkT6toQg546jKMFrGGK5ZUc6HzyjlX554i3/c8CbdPfrtKzLTKMAmIinltcPN+DwullXkjOt9Vs/JJ9zTy7aalgTNLDkmstSOtfYb1toMa+3yAbf6U+c00fbWtwOxBvAio+F1u/jhjas5vTyHm3/+Ov/+5B66IvqDaCaayb2BWkKJW/gFyA54+fX/OoebLpzHz185whV3Ps/mQ8qyEJGZqy9TOFGLvrnpPn5987ksmpXFF37+Gj98/oD6/4iI8E6JyInkMoY7PrWCz58/l5++dIjLv/s8v9t5XL2+RWYQz2RPQEQkkTYfauKM8hz8nvE1tV07Lx9j4JX9jZw1Z+zlJiX59td34DJQmDm+sjsyM2UHvDzw52v5u4d3ctez+/jN1lpuOGcOl54+i0r19ZtRrLVPEAuiDTx2z4DHFvhSvGOd443AuiHGfBP45inHOoFVo537eLQEI2QFPHjcidt399BrtcwpyOBz583loddr+MQ9L/Mnqyu59bJF5GXoWi0iM0t/Kd4ELvr+budxrl5eTiRq+cbju/nNG7U8cNNasgITu7AsIjKVtIYizCvKmPDPfXDzUeYXZXLDOXN4dPsxbv75a5TnpvGxleV8bFUFswsmfk4iMnEUYBORlNHR3cPO2lb+7IJ5436v3HQfi2Zl8/KBRv5iXXUCZifJsre+gzkFGQldHJaZo69f36rZeeSkedlW08I3n9jNN5/YTUGGj4r8dCry0shL95IV8JLp95Ad8JAZ8JDl98buncdZznGv/lmUaaQlGCY3SaV0FhRn8lcXV/PMW/U89HoNv991nK9dtpiPr6rA5Up+83kRkamgv0Rkgq+1fq+b69ZU8fzek/x+13GuuPMFvnn1Ms6vLkzo54iITBctwfCEZ7ANtHBWFguKT2NXXRs1zUHufHYfdzyzj7Pn5nP92tl8eFmpfgOLpCAF2EQkZWw60EgkarlgQWL+qDxnXgG/2HSY7p7ouDPiJHn21ncwvzhzsqchKWBBcSYLijO5oLqQffUdnGjrorkzwiv7GwlFonRHeonGUYIp4HWR6fe+E4gLeMj0e8gKeCnM9DOnIJ05hRnMLcygOMuPMfojSyZPSyhCblryssr8HjeXnV7Kiqo8Htlay1ce2s5/Pv02H1o6i3/4yBL98y8iKe+dDLbEX2uNMVx4WhGV+ek8tes4n/nRJq5eXsbffnixyqeLyIzS3ROlrauH/EmuluB2GZaV57CsPIdz5xfyxpFmXjvczF888AY/fP4Af3v5YtbMK5jUOYpIYinAJiIp4/m9Jwl4Xayak5eQ91s7L58fv3iQrUda9ANoiopEezl0spMPLimZ7KlICinOCgy6KGWtpafX0hWJ0t3T+677rkgv3T3R2LFIL109sWNdkSgtwUj/ucFwD5HoO0G63HQvyytzWVmVx4qqXFZU5ZHp188zmTgtwUjSMtgGmpUd4M8vmMeOmlZ+v+s4P33pELuOtfFnF8xl3eIS3NrNKyIpqiUUBkjqtXZuYQZ/et5cntvTwKPb6nh8Rx3nzCvgu59aodK8IjIj1DaHAKjMmzpl/nPSvLx/YTEXnlbE1iMtvLDvJH9y7yt85MwybrtCGyFEUoVWcEQkZfxxbwNr5xUkLNts7fwCPC7Dc283KMA2Re053k5Pr2XhrCw6u6OTPR1JccYYvG6D1+0ia4zvEe21tIYinOzoprGjm7rWLnYda+MPexqwgNsY5hZmcO2aKi5aVMzcQtXrl+RqDUUmrN+gyxjOrMxlaXk2rx5s4o0jLdz0s9eoyk/nT86q5OoV5ZTnpk3IXEREJkprMILP4yLgTW5FDK/bxSVLSlhZlcvGt+p5fu9JLvjWs3zuvDl87vy55KYr0CYiqavGCbBV5E2935IuY1g5O4/Ty3P4494GnthRx1O7jnPbFUu49qwqlY0UmeYUYBORlFDbEuJAQyfXrZmdsPfMDnhZMy+fp3ed4KuXLkrY+0ribDnUBMBZc/J5bk/DJM9GZGRulyE/wxcrXVLyTpiuKxLlaFOQffUdvHWinX9+bBf//Ngu5hVmsG5xMesWl7B6dp56DUrCNQfD5E5wrwqPy8W58wtZM7eAXXVtvLT/JP/25B7+/ck9rJmXz0dXVPChpbMS3q9IRGQytIYiE3qdLcj088nVlbzvtCL21rdzxzP7uPf5A1yzooIbz53Dwllj3SYkIjJ19QXYJmrj2Fj4PC4uXlzCmRW5/GZrLX/38E7+5/Va/uWaZbo2i0xjCrCJSEr4/ZvHAXj/wqKEvu/Fi0v4+qO7OHSykznKJJlyNh9upiwnQJkyHmSaC3jdVJdkUV2SxWXLSmnqDLPneBtvHW/nxy8e4gfPH3RKjBRx0aJiLqwuUsknGbeuSJTWUISCzMn5Z2lgj4qmzjBvHG1mf30HX3loO197eAdnz8nng0tLuGRJCRVTqNyPiMho1LaEmJUz8WXASrIDlGQHWFCUxUv7T/LfW47ywKtHWFaew1XLy7jijLJJmZeISDIcbQ7icRlKsqf+da0oy8+fnT8Xv9fNNx/fxYfveJ6bLpzHX1xUTZovudnOIpJ4CrCJSEp4bHsdi2ZlMb8oM6Hv2xdge3r3Cf7sgnkJfW8ZH2stWw41sWauyndK6snP8HHO/ELOmV9IdyTKrJwAT++u59k99Tyy9RguA8src3n/wmI+sLCYpWXZKi0io3a4MYi1TIlSpPkZPtYtKuGihcXUNIfYVdfG7ro2vv5oI19/dBeLS7NZt6iYC6oLWTk7D6+yOUVkmjjQ0MlZCeoRPRazcgJ8dGUFly6dxetHWzjaFOQbj+/mG4/vZll5DusWF3Px4hKWlmVjjH5LiMj0VNMcoiw3bdr09TXGEO7p5YvvX8Bvdx7n+8/tZ/2rR/jrS07jE6sqFWgTmUYUYBORae9YS4jXDjfzfz+0MOHvXZmfzuLSbB7dXqcA2xRT0xziRFv3pC5YiEwEv9dNczDCqtl5rKjKpaY5xNsn2nn7RDvffuptvv3U22T6PZxRkcPfXr5YC2QStwMNHQAJ35wyHsYYKvPTqcxP50NLZ3Gyo5vddW3sqmvj+8/t465n9+HzuLiwupALqou4oLqQuYUZ+mdeRKakrkiUY60h5hZWTvZUSPd7OH9BIQAXt3ez61gru4+3892n9/Kdp/dSmhPgokXFXLykhHPmFSS9Z5yISCLVNAepzJ9+lW0y/B4+vqqCFVW5PLXrBP/vkTf57tN7+ZOzKrlmRTnVJSodKTLVKcAmItPeY9uPAfDhZaVJef+Pr6rgnx/bxVvH21g0KzspnyGj9+rBWP+1VbPzJ3kmIhPHZQxV+elU5adz8eISOrp72HuinV11bWw62MQVd77A4tJsbjx3NlctL9fimAxrvxNgmwoZbEMpzPQ7gbQiQuEoB052sLe+g7dPdPD07noAynPTuPC0WMDtvPmF6t0mIlNGf6Zw0dS6zhZl+XnfwmLet7CYju4e9hxvZ3ddG/+9pYZfbDqCz+3i/QuLuHhJCRctKqYw0z/ZUxYRGVZNc4iLFhZP9jTGbH5RJvMuzKC6JIv/+sN+7vnDfr7/3H6WlGZz0aJizltQyMrZufg9+vtOZKpRgG2S1Ld3UdMc4khTkKJMv1J/RcYo2mv5xaYjrKzKTVqPtGtWlPOvv32LBzcf5R8+sjQpnyGj99uddczKDrBIzYBlBsv0e1hRlceKqjxC4Sjba1vYdKCJrz60g68/uouz5uRz+8eWUZoz/XZzSvIdaOikNCdAhn96/EmQ5nOztCyHpWU5ADR2dLOvoYO9Jzr4n9dreeDVo7gMnFGRy4XVhayZV8AZFTlkBRRwE5HJ0ZcpPG8Kb2TI9HtYNTuPVbPziER7OdDQyVvH29hR28rvd53AGFhRmcv51UWsmp3H8spcctJ0XRWRqaMrEqWhvZuKvOn9N48xhn31HaxbXMLZc/PZXtPKjtpW7v7D/v4qDqeXZbOiKnYtXlGVS3lumio5iEyy6fHXdIroifayYdsxfvLiIXbUtvYfN8C8ogzOm1+ItVYXRpFReHr3CQ43BvnqpYuS9hn5GT4+uLSE/3m9lr++5DQt1E0BzZ1hntvTwOfOn6u+UyKONJ+bNXMLOHtOPgcbO3lpXyN/fLuB8//1WS5dOosbzp3DWXPy9DtD+u1v6GDeFMuqGI2CTD8FmX7WzC0g2mupaQ6yt76DffUd3PnMPu54Zh/GQHVxJisqYyVWz6jIZUFxJj6PeriJSPIdONkJTO1M4YG8bhcLZ2WxcFYW1lrqWrvYfbyNt+rauXPjXiz0X1dXzc5jZVUeK2fnMacgY9r0PRKR1FPTHAJiLT5SRVbAy3kLCjlvQSFdkSgHT3Zy6GQnR5qD3P/yIX70ggViGckrKnOdTZe5nFGRQ7pPy/0iE0n/xk2Q3XVt/N9fb2NnbRsLS7L4yqULWTwrm2feqqemOcgbR1u4/5XD7K3v4BvXnD6lemGITFXWWu794wHKc9P44JKSpH7Wn18wj8e21/HjFw7x5Yurk/pZMrLf7jxOT6/lyjPLJnsqIlOOMYZ5hZnMK8ykuTPMKwca2fjWCR7fEcv6/PLF1Vy1vEx/eM1w1loONHRyzcryyZ5KQrhdhtkFGcwuyODixSWEwlFqmoMcaQ5ytCnIhm3HeHDLUQC8bsP8okyWlGazuDSbRaVZzCnIoCw3TQvEIpJQB092UpLtnzaZwgMZYyjLTaMsN411i0rojkQ52hziSFMnR5qCPPxGLHMYIM3r5rRZWSx2gnNzCjKozE+jIi9d5apFJOkOOpsZpnsG21ACXjeLnd+tEKvkdLyti6NNsd+5rx1u5ve7TgDgMrBwVnYs2Faew2mzsjitJIvMafjfIZHpQv92JVkk2svdz+3nzmf2kpPm5a5Pr+DDy0r7d4/XtXaxuDSbixaVsPlQE8/tqeey7zzPLRct4Ob3zdfuWpFhbNh2jNcON/PNa07H407uvytnVuZy6dJZ/OD5A3xmbRUF6kMwaXp7LetfPcz8ogyWlqknnshw8jJ8XLaslHWLS9hW08LL+xv52v/s4F+e2M3lp5dy1fIy1swrUFBhBmpo76a9u2dKly0bjzSfm+qSrP7G8NZaGjvC1LaEqGvt4nhbiKd2n+B/3qjtH+N1Gyrz0qkqSGd2froTsEtndkG6FolFZEwOnuycNtlrI/F73SwozmRBcWwzcK+1NLR3c7QpyPG2Lo63drFh2zGCm6PvGlec5afS6R9bmZdGZX56//OS7IB+g4jIuP3h7XrSfW5OL8+Z7KlMCLfLUJ6bRnluGmvnFQDQ2d0T21zWFOJoc5CHXqth/aYj/WMq8tJYWJLlBNwymZWdRmGmj4JMP7lpXlUGEhkHBdiSaGdtK1/59XZ21bVx5Zll/OOVS8nP8A16rttlWDuvgL+/YjH/9Oguvv3U2zy2/Rj/30fPYNXsvAmeucjU19QZ5p8f282ZFTl86qyqCfnMv/nQaWx86wRffWgHP/jsKpVZmySPbj/Gzto2/uMTZ+r/A5E4+TwuzpqTz+rZeRxuDLL5UBMPb63lwS1HSfe5uWhRMRdUF/aXz/MmedOCTL63Tzh9gWZI1QRjDIVZfgqz/JxZ+c7xju4e6tu6aOwM09QZprGjm7ePt7PlUDMd3T0DxkNpdoDS3NhiRKFTnrJowOPiLD/F2X5lh4oIEGsRsa++g8uXlU72VJLCZQwl2QFKsgP9x6y1dHT30NwZpikYoakzHHvcGWZ/fQetoQh2wHt43bEsueIsP0VZfooynfv+5wGKs/3kZ/j020REBmWt5Znd9Zy/oHBGb4bK8HtYOCubhbNim5B7raUlGOFEWxcn2ro43tbFzmOtPLunnl777rFulyE/w0dZbhpzC9KZW5jJnMJ05hVmUpYbIN3nIeB1af1FZAgp99efMeZS4LuAG/ihtfb2iZ5DW1eE/3hyDz975TD5GX7u+cwqLj19Vlxji7MC3PXplXx05Qn+/uGdfPyel/jMmtl85dKF6vsk4giFo3z+vs20dUX46TVnTdiuxwXFWfzt5Yv5+qO7uGPjPv5y3YJJ/4Ex0jXPxCb4XeByIAjcaK19fbixxph84EFgDnAI+KS1ttl57WvA54Eo8JfW2ieT/BXfpbkzzLd+t4elZdlcsyI1ypqJTCRjDHMKM5hTmMFVPb28dbyNPcfbefVgE49trwNii13zCjOpyEvrLw01K8dPbpqPnHQvuWlectN9ZAc8Sc8enkhT5XpqjFkF/BRIA54AvmytPeXP4PF76PUaMv0eVlTlJvqtp5VMv4fMokzmFb37uLWWznCUpo7ud4JvzkLx0aYgHd09hMJRBvs/JsPnpjg7QFGWv3/RuDgr8M4CcpafgkwfmX4PaV73pP+WEJkoM+06+/TuE7SGInxgYdHIJ6cIYwxZAS9ZAS9VBe99vae3l9ZghKZg2Am+RWgOhjnZEebQySDt3RG6Ir2DvC/kp/sGBN7eHYgrzPSTHfCSGfCQ6feQFfDg92gxWGSgqXINTrTdde0ca+3iry4+LRlvP225TCxolp/h6y8tCbHrcFNHmPbuHjq7e+jou3X10BKM8NyeBh7ZemzQ37hpXjfpPjcBr5s0n5uA10WGz0N2mpecNC/ZAec+zfPO8/R3H9dvX0lFKRVgM8a4ge8BlwA1wGZjzAZr7a6J+PzmzjAPbjnKD58/QGNnmOvXzub/fHAhOWmjD4xdtKiE3/91Af/+5B7ue/kQT+06wZcvrubq5eWk+WbujgyRw42d/OUDb7C9tpW7r1s54SUAbjx3DttrWvnPp9+msbObr166aNJ6KsR5zbsMqHZua4C7gTUjjL0V2Gitvd0Yc6vz/KvGmCXAp4ClQBnwtDHmNGvtu+vAJElrMMKNP91MQ0c3d1y7QiUMRMbJ53FxRkUuZ1TkYq2loaObupYu6lpD1Ld3s6uujZf2NxKKDP2veHbAQ16Gj9x0H3npXvLTfVTkpTG3KIO5hZnMK8ogexpsEJpi19O7gZuAV4gt/F4K/DaR37e+rYvHth/jujWztYFrCMaYWPDN76GqYPDybtFeSzD8zqJEe3cP7V09dHRFaOvqob6tm/31HbR39xDuee+CcexzIN3rJt3vIcPnJt3nIcN/yr3v3a/3LWwEvC7n3k3au+5d+J3HXrfRIoZMCTPtOgvw05cOUZ6bxrrFye0VPZ14XK7/n717D5OsKu89/v1VVV+GGRCEAXFgHNRRgxcQRi5HjaLBACfHgSOegEYQ9UyIcBJPjgmY2+MlycEkxmhEEIkKUYNGQeYoikiiJirIiDDcREZAGBhmuDn3vlTVe/7Yq7pravpS3V3Vtavm93meemrX3mvtendX19u799prLfZPvX4nM1qpjufVoTJbh0dTbs3y7INPbOeORzazbahMubEbRp2+olJjW1+WzwdL7JMa4BYNZuv3GrtIXBy/cNyfLS+obSulvFoqMtBXcMOddaWc5eCW+sYdjyLBCS86sNW77kmlQoED9xlkqp/WaKXKk2lkhy07RxmpBCPlKqOVKiOVKuVKlZFKMFqusnFoiF8+uYOdoxV2jlYmPeet118qMFAs0F+qexR3Xx6YcFuWi6cuM748kOpM9F4DadnXlmyueqqBDTgGWBcR9wNIugpYCbS8ga1SDTZs3sm6Tdu4b+M2fvCLJ/jBuicYrQSvev4B/PFJL+Rlh8ztjuBFAyXe/8YXc+rLl/BnX7uD9119B3/59bt57QsP5OVL9+UlS57B8w9cxH579XvccutZEcHGLcOsXf8rrr9rI6tvf4QFfUUueWvzPUNbSRIfefMR7L+wn8v/8wG+dedjvHnFIZz28iU8/8C95zucZnLeSuDKdFfuTZL2lXQw2R1mk9VdCbw21b8C+C5wQVp/VUQMAw9IWpdi+FG7DrBaDR56agffuWcjl37vFzy9Y5RLf+doD51r1mKSUg+bQY44dNfzl+Fyha07y+wcrbBjpMLO0TI7RtLySIXtI2V2DJd5Yusw24fLuw3/tGigxIufvQ/PO3ARz1u8iOctXsgh+y1gv72yhrmcnMPkIp9KehDYJyJ+lPZ1JXAqLb7w+wRzJe4AACAASURBVPmbH6JcDd7+X5a1crd7nGJhvKcG09zvM1yusG0oa4zbmp5HylWGy1VGyhVGKrXlKk9uG2FDZWjsdVausttwPs0oKLvbeKCvSH+xMPEFidL4toG6bX3FAsWiKBVEsVCgr6BdXmfPGn8u7r6+UBBFiYJEQVAojC9LWbmCsruslZ5r65TqFWvb0vrs9Xi9Qt0+stdpf4zv1xfDc2GPyrP3PraVm+5/igtPflFe/s51jb5igf326me/vSaeXqMmIhgarbJ1eJRtw2WGR6sMjVYYLk/8vGlLNl9c7fXQ6OzyKsBAypMDfcXx5VJ2AbevmOWxYsqVRbFLbqx/1PJkKeXGUsqzRe26rVgoUCwwvr9i2p+m2F9dfi5qPEdPVGe6uCTIsippeTyvqrbOeTbvcpGDafG1g+vveoxLvvsLTnrxs1i89+QN9zYzfcUCz9pnkGfVDQHcrEo1xnJsrdFtaLTKzpFsebRSpVwJKtUq5WpQrgaVajBaqVKpBluHyhNuL1eq48vpuVVKBdWdF9c3whV3bwxMy33FLN+XiqJUqC1n6/uLyp5TuVq98XUa21afQ2u5tZBybrZ+fHk8H6fyabk+T9fq1K8rCKhbVt15MvXlGV+GxvXjdW13vdbAtgR4uO71erK7Llri+z9/nD+55g4278zuoKr33AMWcvbxy3jT0Yfs0vW2FY48dF/+3/mv4scPPMXXbnuE7977ON+4Y8PYdgn226ufwVKBvlJ2otWXvritaoWfz69P0ymyyVE8mt1fs4OCRJN7bHp/Tb9vs/tr7egmnfq5lKvB5p2jbNk5OnZn4sL+Im85Zim/+5rn8ex9FzS3ozYoFMSf/dbhnPzSg/nYjfdxyXd/weado/zlqS+d71CayXkTlVkyTd2DImIDQERskFS7uWkJ2Z2+jftqqdM++QM27xxl+3A2RMFwugNqxXP243PnvHiPmbjYLC8GSkUG9m6+93y5UuWp7SM8sW2Yx7dlzxs2D7F2/ebdesNJsO+CPvbqL6V/TrJzmFK6uETdxZt9FvRx5TuOaeWh1ctLPh1Ny43rW+pZ+wzylmOWsuyAiXtmWesNlIoMLCpO2WtjOuVqlZHR2p3DMXYH8Wg1u4N4/LnKaCW7UDFaqTJaHr9AUX9xYsvOMuVqte7CRt3FjEq2rhq1Rwt/GB0y1UWIXS441F24GG/oA6jflvZZd8F57H3G3m/X/6B2KTOD+rvsRROXqa1rvAjeuJ/xdePHP7a/dAHl/W98MUce2pahY/eoPFuuVjnhhYv57RWHTl/YZkUSC/qzXmazvc+xdlF3JOXK0ZRba7mzlm9Hq9lzLeeOP4/n1XKlyvbhcsqd2fxHEePL1Qiq1fHlSOsrQSqXyla7P+/WcmW2rN3z5i7bd89HtTq1Fbs06E3SwAeN28ffrzEemDofTvb+k8XMRNsnaJSsVXjD4Qdx3gnPb+In2VJ5ycEts2VolD/619t56SH78pH/cUQrd21zUCyIhQOlto/0FDHe2FbLwfWvK5WGBrppyjQ24NW27xgus2VsfXXsHLlSDSoxfr5cqWY5vtL6EadzacKGOna9aa6WmusbBmvLjJ1773oeDlAoNDQq1u+HxkbA8f2MlxUL+gpcter4eft59FoD20TtQLv8ZktaRTYcBMA2Sfe24o1/Cfw78Oczr3oA8ETtxVtn+f4PzrLeLO0ScxfotnjBMU/qg+kxV29tcbx/lR4z9Jw5vu20OW+KMs3Unc37ZQXbkGt/CXz13ZNu7sbvTCMfQ+d1e/zQ/ccwZfz//M4Z76/ZPJuXfDqvefavp97cDb9LjnHu8h4fOMZWaDq+a8+f1f6bybV7ZJ793DumLZKX3x3Hsbu8xJKXOCA/sXR1HKuBWaRaXzuYxB3Awql/oHn5fWmGY22fborXsbbAl353t1XTxTrrPNtrDWzrgfpbxA4BHq0vEBGXAZfNZ1BTkbQmIlZ0Oo6Z6LaYuy1ecMzzodvincS0OW+KMv1T1N0o6eB0B9rBwKYZvB8w/7m2Fz5PH0PndXv80P3H0MH485JP16flqeIA2p9nu+F3yTHOXd7jA8fYCjmJz3l2Ajn5bBzHBPISS17igPzE4jhmJS85eDc+px3nWNunm+J1rO3RzlgL7dhpB90CLJd0mKR+sgk1V3c4JjOzdmkm560GzlLmOGBzGsJhqrqrgbPT8tnAtXXrz5A0IOkwssmPf9yugzMzm0e5yKdpf1slHadsjIyz6uqYmXUz51kzs87JRQ5u18GZmXVST/Vgi4iypPOB64Ei8JmIuKvDYZmZtcVkOU/SuWn7pcB1wCnAOmAHcM5UddOuLwK+LOmdwEPAm1OduyR9mWwy4zJwXkTsOqGSmVkXylk+/T3gc8AC4JvpYWbW1Zxnzcw6J2c52Myspyj2kMn38krSqtQdumt0W8zdFi845vnQbfHa1Hrh8/QxdF63xw/dfwzdHn8v6YbPwjHOXd7jA8fYCnmPb0+Wl8/GcewuL7HkJQ7ITyyOw2aimz4nx9o+3RSvY22PdsbqBjYzMzMzMzMzMzMzMzOzGei1OdjMzMzMzMzMzMzMzMzM2soNbPNE0kmS7pW0TtKFE2yXpI+n7WslHdWJOOvimS7et6Y410r6oaQjOhFnQ0xTxlxX7hWSKpJOn8/4Joll2pglvVbSbZLukvS9+Y6xIZbpfi+eIen/Sbo9xXtOJ+Ksi+czkjZJunOS7bn63tnsNPvd7zRJD0q6I32f16R1z5R0g6T70vN+deXfl47pXkm/2aGYd/sOzSZmSUenY1+XvnPq8DG8X9Ij6bO4TdIpeT0GSYdK+ndJ96S8+gdpfVd8DlPE3zWfwZ5oPvNqu/OMpAFJX0rrb5a0bIbxtf072IIYByX9WOPnXx/IW4xpH0VJP5X09ZzG15K/022OcV9JX5H0s/Q7eXzeYrTmqA15VjnJp8pR3lTO8qNykAeVo1ynHOQ0SS/U+PnobZK2SHpPp34m1lrKwbWCdn/nWhBfLv52zCHWlv1f2eJYc/O3cA6x5u5nq5z9XR8TEX60+UE2CegvgOcC/cDtwOENZU4hm1xZwHHAzTmP978A+6XlkzsZb7Mx15X7N7LJW0/Pe8zAvmSTwi5Nrw/Mebx/Anw4LS8GngL6OxjzrwNHAXdOsj033zs/Zv0ZN/Xdz8MDeBA4oGHd3wAXpuUL674/h6djGQAOS8dY7EDMu32HZhMz8GPg+PRd+yZwcoeP4f3Aeycom7tjAA4GjkrLewM/T3F2xecwRfxd8xnsaY/5zqvtzjPAu4FL0/IZwJdmGF/bv4MtiFHAorTcB9xMdl6TmxhTvT8Evgh8PW+fc6r3IC34O93mGK8A3pWW+8n+V8hVjH409Tm2Jc+Sk3xKjvImOcuP5CAPkqNcR85yGtl38zHgOZ2Mw4/WPMjJtYJ2f+daEF8u/nbMIdb306L/K1sca27+Fs4h1tz9bMnZ3/WxuFrxZfRj2g//eOD6utfvA97XUOZTwJl1r+8FDs5rvA3l9wMeyfvPOK1/D3Ae8Dk638DWzO/Fu4G/7GScM4z3fcAnU3I6DFgHFDoc9zImb2DLzffOj1l/vjPKVx2O9UF2P7Ee+50jO6m5d6LjAK4Hju9Q3Lt8h2Yacyrzs7r1ZwKf6vAxvJ+JTxRzewx1730tcGI3fg4N8XftZ9Drj07k1Xbmmfr8CZSAJyCbh3qWsbb8O9jKGIG9gFuBY/MUI3AIcCPwOsYvLOcmvlTvQeb4d7rNP8N9gAca6+QpRj+a/izblmfJYT4lJ3mTDudHcpIHyUmuI4c5DXgD8INOx+FHax7k5FpBu79zLYpxGTn72zGDWN9Pi/6vbOd3lZz8LZxhrLn+2ZKj/3s8ROT8WAI8XPd6fVo30zLzZaaxvJOspbeTpo1Z0hLgNODSeYxrKs38nF8A7Cfpu5J+IumseYtud83E+wng14BHgTuAP4iI6vyENyt5+t7Z7HTTZxjAt9N3eVVad1BEbABIzwem9Xk+rpnGvCQtN67vtPOVDQ37mbrhA3J9DGlogpeT3aXVdZ9DQ/zQhZ/BHiIP+aeVv99jdSKiDGwG9p9NUG38Ds45RmXDjt0GbAJuiIi8xfgPwB8D9eeFeYoPWvN3up0xPhd4HPissiHmLpe0MGcxWnPmM8929PcjD3kzR/kxL3kwL7kujzntDOBf0rJza/fLwzkttP871w7d9vvfqv8r2xJrHv4WzjJWyOHPNkd/18e4gW1+TDQubsyizHxpOhZJJ5A1sF3Q1oim10zM/wBcEBGVeYinGc3EXAKOBv4r8JvAn0t6QbsDm0Qz8f4mcBvwbOBI4BOS9ml3YHOQp++dzU43fYavjIijyIbVPU/Sr09RtpuOq2aymPN4LJcAzyPLUxuAj6T1uT0GSYuArwLviYgtUxWdYF3Hj2GC+LvuM9iD5PlnPZvfj5YcT5u/g3OOMSIqEXEkWQ+JYyS9JC8xSvotYFNE/KSZ8lO8V7s/51b8nW5njCWyYZEuiYiXA9vJhsDJU4zWnDz8nNv++5GXvJmH/JizPJiXXJernCapH3gj8K9TxND2OKyl8vJzb/d3bj7l8fe/lf9XtjzWvPwtbEab/2dvWax5+LveyA1s82M9cGjd60PIevjMtMx8aSoWSS8DLgdWRsST8xTbZJqJeQVwlaQHgdOBT0o6dX7Cm1CzvxffiojtEfEE8H3giHmKr1Ez8Z4DXB2ZdWRDPrxonuKbjTx972x2uuYzjIhH0/Mm4BrgGGCjpIMB0vOmVDzPxzXTmNen5cb1HRMRG9NJWRX4NNlnATk9Bkl9ZCe6X4iIq9PqrvkcJoq/2z6DPUwe8k8rf7/H6kgqAc8gmyO2afPwHZxzjDUR8Svgu8BJOYrxlcAb0zn4VcDrJH0+R/EBLfs73c4Y1wPr0126AF8huzidpxitOfOZZzvy+5HHvNnh/JibPJijXJe3nHYycGtEbEyvnVu7Xx7OaefjO9cOXfP73+L/K1saax7/Fs4k1jz/bFN8ufm/xw1s8+MWYLmkw9JdMWcAqxvKrAbOUuY4YHOta2MHTBuvpKXA1cDbIuLnHYix0bQxR8RhEbEsIpaRnby9OyK+Nv+hjmnm9+Ja4NWSSpL2IhtX9p55jrOmmXgfAl4PIOkg4IXA/fMa5czk6Xtns9PM72XHSVooae/aMtn4/neSxXp2KnY22XeetP4MSQOSDgOWk03Amgczijl9p7ZKOk6SgLPq6nRE7cQrOY3ss4AcHkN6v38C7omIv6/b1BWfw2Txd9NnsAfKQ15t5e93/b5OB/4tIpq+W3KevoNzjXGxpH3T8gLgN4Cf5SXGiHhfRBySzsHPSHV/Jy/xQev+Trczxoh4DHhY0gvTqtcDd+cpRmvafObZef/9yFPezEt+zEsezFOuy2FOO5Px4SEb6zq3dqeOn9PO03euHbrm97/F/1e2LNY8/S2cbax5/Nnm5e/6bqIFE/X50dTEe6cAPwd+AfxpWncucG5aFnBx2n4HsCLn8V4OPE02HOBtwJq8/4wbyn4OOL0bYgb+iOxE806ybrq5jZdsaMhvp9/hO4Hf6XC8/0LWjXmU7A6Ed+b5e+fHrD/n3X4v8/Ygm2Pg9vS4q+77sz/ZZOf3pedn1tX503RM9wIndyjuib5DM46ZrAfxnWnbJ2D+JvWe5Bj+OX3n15KdPB2c12MAXkU2HMHaur+5p3TL5zBF/F3zGeyJj/nMq+3OM8Ag2XBP68huVHjuDONr+3ewBTG+DPhpivFO4C/S+tzEWLf/1wJfz1t8tPDvdDt/hmRD9KxJn/XXgP3yFqMfTX+WLc+z5CSfkqO8SQ7zIx3Mg+Qs15GTnAbsBTwJPKNunXNrDzzo8LWC+fjOtSDGXPztmEOsLfu/ssWx5uZv4Rxizd3Plhz+XY+IsYpmZmZmZmZmZmZmZmZm1gQPEWlmZmZmZmZmZmZmZmY2A25gMzMzMzMzMzMzMzMzM5sBN7CZmZmZmZmZmZmZmZmZzYAb2MzMzMzMzMzMzMzMzMxmwA1sZmZmZmZmZmZmZmZmZjPgBjazBpK2TbN9maQ7Z7jPz0k6fW6RmZmZmZmZmZmZme3ZJL1d0rObKDd2TVbSP0m6XdJaSV+RtCitl6SPS1qXth3V7vitd7iBzczMzMzMLEckvV/Se6fYfq6ks9LynG/kShcoPjGXfdTtyxcuzCz3ujzPvk7SrZLulHSFpFJa7zxrZl0p5a+ZtlO8HZi2ga3B/46IIyLiZcBDwPlp/cnA8vRYBVwyw/3aHswNbGaTkLRI0o3pxPUOSSvrNpfSiWztwsFeqc7Rkr4n6SeSrpd0cIfCNzPrCpK+lnLmXZJWpXVnprx7p6QP15XdJumv0oXbmyQd1LnIzcw6JyIujYgrOx1HI0lFfOHCzHpAzvPsFcAZEfES4JfA2Wmz86yZdY00Qtg9kj4J3Ar8uaRb0rXWDzSU+XS6ZvBtSQvSTQ8rgC9Iui2t+4tU/05Jl0lS43tGxJa0XwELgEibVgJXRuYmYF9f07VmuYHNbHJDwGkRcRRwAvCRuuT8QuCydOFgC/BuSX3APwKnR8TRwGeAv+pA3GZm3eQdKWeuAH5f0hLgw8DrgCOBV0g6NZVdCNwUEUcA3wf+ZycCNjNrB0l/KuleSd8hO9dE0v9MFwpul/TVupu6dut5Ien1kq6pe32ipKuneL9zJP1c0veAV9atX5ze65b0eGVav0jSZ9MNEGslvSmt3ybpg5JuBo73hQszy6seybP/BRiOiJ+n3d0AvCktO8+aWbd5IXAlcAGwBDiG7DrA0ZJ+PZVZDlwcES8GfgW8KSK+AqwB3hoRR0bETuATEfGKdPPBAuC3JnpDSZ8FHgNeRHYdl/TeD9cVW5/WmU3LDWxmkxPw15LWAt8hS6y13hIPR8QP0vLngVeR/VF4CXCDpNuAPwMOmd+Qzcy6zu9Luh24CTgUeBfw3Yh4PCLKwBeA2on1CPD1tPwTYNk8x2pm1haSjgbOAF4O/HfgFWnT1elCwRHAPcA7p9jNvwG/Jmlxen0O8NlJ3u9g4ANkF3xPBA6v2/wx4KMR8Qqyi7aXp/V/DmyOiJemm8z+La1fCNwZEcdGxH+m/fvChZnlSq/kWeA/gT5JK9K208nOocF51sy6zy/TDQFvSI+fkvVmexFZwxrAAxFxW1qe6jrACZJulnQH2Q27L56oUEScQza05D3Ab6fVu/V2Y/wmMbMplTodgFmOvRVYDBwdEaOSHgQG07bGJBtkyfiuiDh+/kI0M+tekl4L/AZZj4cdkr4L3A48b5IqoxFRy78VfB5jZr3j1cA1EbEDQNLqtP4lkv4S2BdYBFw/2Q4iIiT9M/A7qYHreOCsSYofS7qZIb3fl4AXpG2/ARxeN6rOPpL2TuvPqHu/p9NiBfhqQyznpGHM/pHswsVn8YULM+usnsizKYYzgI9KGgC+DZRTOedZM+s229OzgP8bEZ+q3yhpGTBct6pC1juNhnKDwCeBFRHxsKT3M34NdzcRUUl5+Y/IzlPXM36zAmQdJh6d4bHYHso92Mwm9wxgU2pcOwF4Tt22pZJqDWlnkt1Fdi+wuLZeUp+kCe+WMDMzIMuzT6fGtRcBx5GdLL9G0gHp4uyZwPc6GaSZ2TyZ6CLo54DzI+KlZD0hJr1QkHwW+B2y3PmvqSfwTN4Psv8Rj0/D7RwZEUsiYivZhY+J6gxFRGW3nWfrvsT40GW+cGFmndYTeTYifhQRr46IY8iGTb8vbXKeNbNudT3wDkmLACQtkXTgNHW2Anun5VrufiLt4/TGwso8v7YM/DfgZ2nzauCsVOY4st7EG+Z0RLbHcAOb2eS+AKyQtIasN9vP6rbdA5ydho98JnBJRIyQJfAPp+HObiMbH93MzCb2LaCUcumHyIaJ3AC8D/h3st5st0bEtZ0L0cxsXnwfOE3ZBO17k/3DD9lFgw3K5vp963Q7iYhHyS6m/hnZRePJ3Ay8VtL+ad9vrtv2beD82gtJR06yfr/GnfrChZnlWE/k2bT+wPQ8QDZv0aVpk/OsmXWliPg28EXgR2mIx68w3ng2mc8Bl6ZpeoaBTwN3AF8DbpmgvIAr0v7vAA4GPpi2XQfcD6xL+3n3XI7H9iwaH2nJzMzMzMzMOkHSn5INNfZLsl4Id5MNm/PHad0dwN4R8fY07M22iPg7SZ8Dvp4meycNHfaeiDhumvc7h+yGhg1kN4YVI+J8SQcAFwO/RjYU7/cj4tx0N/DFwNFkw/N8ICKulrQtImp3GxeA/wD2IbuIcTvwexGxJTW4fQI4CdgBnBMRa+b8gzMza1Iv5Nm0378FfovspvlLIuIf0nrnWTMzs3nmBjYzMzMzM7MeIekTwE8j4p86HYuZWS9ynjUzM7MaN7CZmZmZmZn1AEk/IeuNcWJEDE9X3szMZsZ51szMzOq5gc3MzMzMzKxHSboZGGhY/baIuKMT8ZiZ9RrnWTMzsz2XG9jMzMzMzMzMzMzMzMzMZqDQ6QDMzMzMzMzMzMzMzMzMuokb2MzMzMzMzMzMzMzMzMxmwA1sZmZmZmZmZmZmZmZmZjPgBjYzMzMzMzMzMzMzMzOzGXADm5mZmZmZmZl1jKSTJN0raZ2kCyfYLkkfT9vXSjpqurqS3izpLklVSSsa9ve+VP5eSb/Z3qMzMzMzs17lBjYzMzMzMzMz6whJReBi4GTgcOBMSYc3FDsZWJ4eq4BLmqh7J/Dfge83vN/hwBnAi4GTgE+m/ZiZmZmZzUip0wF00gEHHBDLli3rdBhmtof6yU9+8kRELO50HO3mXGtmneI8a2bWfi3ItccA6yLifgBJVwErgbvryqwEroyIAG6StK+kg4Flk9WNiHvSusb3WwlcFRHDwAOS1qUYfjRZgM6zZtZJPqc1M2uvueTZPbqBbdmyZaxZs6bTYZjZHkrSLzsdw3xwrjWzTnGeNTNrvxbk2iXAw3Wv1wPHNlFmSZN1J3q/mybY1y4krSLrLcfSpUudZ82sY3xOa2bWXnPJsx4i0szMzMzMzMw6ZbcuZkA0WaaZurN5PyLisohYERErFi/u+Y4jZmZmZjYLe3QPNjMzMzMzMzPrqPXAoXWvDwEebbJMfxN1Z/N+ZmZmZmbTcg82MzMzMzMzM+uUW4Dlkg6T1A+cAaxuKLMaOEuZ44DNEbGhybqNVgNnSBqQdBiwHPhxKw/IzMzMzPYMbmAzM+tRkk6SdK+kdZIunGD7WyWtTY8fSjpiurqSninpBkn3pef95ut4zMzMzKz3REQZOB+4HrgH+HJE3CXpXEnnpmLXAfcD64BPA++eqi6ApNMkrQeOB74h6fpU5y7gy8DdwLeA8yKiMi8Ha2ZmZmY9xUNEmpn1IElF4GLgRLJhcG6RtDoi7q4r9gDwmoh4WtLJwGXAsdPUvRC4MSIuSg1vFwIXzN+RmZmZmVmviYjryBrR6tddWrccwHnN1k3rrwGumaTOXwF/NYeQzczMzMzcg83MrEcdA6yLiPsjYgS4ClhZXyAifhgRT6eXN5HNPzFd3ZXAFWn5CuDUNh6DmZmZmZmZmZmZWS65gc3MrDctAR6ue70+rZvMO4FvNlH3oDTfBen5wJZEa2ZmHXPPhi38cN0TnQ7DzMzMzMzMrKt4iMg2+OLND+227i3HLu1AJGa2B9ME62LCgtIJZA1sr5pp3UnfXFoFrAJYurQ1+c+51cysPS7+93X87LGtfOcPX9PpUMzMbA58vmxmNj3nSjNrJfdgMzPrTeuBQ+teHwI82lhI0suAy4GVEfFkE3U3Sjo41T0Y2DTRm0fEZRGxIiJWLF68eE4HYmZm7TVSrjJcrnQ6DDMzMzMzM7Ou4gY2M7PedAuwXNJhkvqBM4DV9QUkLQWuBt4WET9vsu5q4Oy0fDZwbRuPwczM5kGlGpQrM+qobGZmZmY9TtJJku6VtE7ShRNsXylpraTbJK2R9Kpm65qZ9Yq2NrA1kYgl6eNp+1pJR01XV9IzJd0g6b70vF9av0zSzpTUb5N0aTuPzcwszyKiDJwPXA/cA3w5Iu6SdK6kc1OxvwD2Bz5ZOyGeqm6qcxFwoqT7gBPTazMz62LlajDqBjYzMzMzSyQVgYuBk4HDgTMlHd5Q7EbgiIg4EngH2eg4zdY1M+sJbZuDrS6Znkg23NgtklZHxN11xU4GlqfHscAlwLHT1L0QuDEiLkoNbxcCF6T9/SIldTOzPV5EXAdc17Du0rrldwHvarZuWv8k8PrWRmpmZp1UqQblarXTYZiZ2SQ8X5CZdcAxwLqIuB9A0lXASmDsum5EbKsrv5DxudunrWtm1iva2YNtLJlGxAhQS6b1VgJXRuYmYN80p89UdVcCV6TlK4BT23gMZmZmZmY9rVyteohIMzMzM6u3BHi47vX6tG4Xkk6T9DPgG2S92Jqua2bWC9rZwNZMMp2szFR1D4qIDQDp+cC6codJ+qmk70l69dwPwczMzMyst1WqwUjFPdjMzMzMbIwmWLfbHVkRcU1EvIisA8SHZlIXQNKqNH/bmscff3zWwZqZdUo7G9iaSaaTlWk6EdfZACyNiJcDfwh8UdI+uwXlxG1mZmZmNqZcDcpuYDMzMzOzceuBQ+teHwI8OlnhiPg+8DxJB8ykbkRcFhErImLF4sWL5x61mdk8a2cDWzPJdLIyU9XdmIaRJD1vAoiI4TQ3EBHxE+AXwAsag3LiNjMzM7NOkXSSpHslrUvzCU9U5rWSbpN0l6TvtTumciWoBlSrHibSzMzMzAC4BVgu6TBJ/cAZwOr6ApKeL0lp+SigH3iymbpmZr2inQ1szSTT1cBZyhwHbE7DPk5VdzVwdlo+G7gWQNJiScW0/FxgOXB/+w7PzMzMzKx56Vz1YuBk4HDgTEmHN5TZF/gk8MaIeDHw5nbHVU4Na6NV92IzMzMzM4iIMnA+cD1wD/DliLhL0rmSzk3F3gTcKek2snPc347MhHXn/yjMzNqvgxE4BQAAIABJREFU1K4dR0RZUi2ZFoHP1BJx2n4pcB1wCrAO2AGcM1XdtOuLgC9LeifwEOMXHX4d+KCkMlABzo2Ip9p1fGZmZmZmM3QMsC4i7geQdBWwEri7rsxbgKsj4iGAiNjU7qAqqWFttBIMtO2/AzMzMzPrJhFxHdm12/p1l9Ytfxj4cLN1zcx6UVv/hW4iEQdwXrN10/ongddPsP6rwFfnGLKZmZmZWbssAR6ue70eOLahzAuAPknfBfYGPhYRV7YzqFoPNs/DZmZmZmZmZtY836NqZmZmZjY/NMG6xonPSsDRZDeULQB+JOmmiPj5LjuSVgGrAJYuXTqnoCq1ISIrnoPNzMzMzMzMrFntnIPNzMzMzMzGrQcOrXt9CPDoBGW+FRHbI+IJ4PvAEY07iojLImJFRKxYvHjxnIIqp4a1sudgMzMzMzMzM2uaG9jMzMzMzObHLcBySYdJ6gfOAFY3lLkWeLWkkqS9yIaQvKedQVXGhoh0DzYzMzMzMzOzZnmISDMzMzOzeRARZUnnA9cDReAzEXGXpHPT9ksj4h5J3wLWAlXg8oi4s51x1eZgG/EcbGZmZmZmZmZNcwObmZmZmdk8iYjrgOsa1l3a8Ppvgb+dr5gqaWhI92AzMzMzMzMza56HiDQzMzMz24PVerCNugebmZmZmZmZWdPcwGZmZmZmtgcbm4Ot6h5sZmZmZmZmZs1yA5uZmZmZ2R6sNjRk2T3YzMzMzMzMzJrmBjYzsx4l6SRJ90paJ+nCCba/SNKPJA1Lem/d+hdKuq3usUXSe9K290t6pG7bKfN5TGZm1nrlNAfbiBvYzMzMzMzMzJpW6nQAZmbWepKKwMXAicB64BZJqyPi7rpiTwG/D5xaXzci7gWOrNvPI8A1dUU+GhF/18bwzcxsnlSrQW1kyFpPNjMzMzMzMzObnnuwmZn1pmOAdRFxf0SMAFcBK+sLRMSmiLgFGJ1iP68HfhERv2xfqGZm1imVGG9Uq/VkMzMzMzMzM7PpuYHNzKw3LQEernu9Pq2bqTOAf2lYd76ktZI+I2m/iSpJWiVpjaQ1jz/++Cze1szM5kOlOt7ANuoebGZmZmZmZmZNcwObmVlv0gTrZnTlVFI/8EbgX+tWXwI8j2wIyQ3ARyaqGxGXRcSKiFixePHimbytmZnNo3JdA5uHiDQzMzMzMzNrnhvYzMx603rg0LrXhwCPznAfJwO3RsTG2oqI2BgRlYioAp8mG4rSzMy6VKVS34PNQ0SamZmZmZmZNcsNbGZmvekWYLmkw1JPtDOA1TPcx5k0DA8p6eC6l6cBd84pSjMz66j6edfcwGZmZmZmZmbWvFKnAzAzs9aLiLKk84HrgSLwmYi4S9K5afulkp4FrAH2AaqS3gMcHhFbJO0FnAj8bsOu/0bSkWTDTT44wXYzM+si9XOw1Q8XaWZmZmZmZmZTcwObmVmPiojrgOsa1l1at/wY2dCRE9XdAew/wfq3tThMMzProF3nYHMPNjPrDEknAR8juzHs8oi4qGG70vZTgB3A2yPi1qnqSnom8CVgGdmNYf8jIp6W1AdcDhxFdk3kyoj4v+0+RjMzMzPrPR4i0szMzMxsD1XeZQ4292Azs/knqQhcTDb/7+HAmZIObyh2MrA8PVYBlzRR90LgxohYDtyYXgO8GRiIiJcCRwO/K2lZWw7OzMzMzHqaG9jMzMzMzPZQnoPNzHLgGGBdRNwfESPAVcDKhjIryXqaRUTcBOyb5gaequ5K4Iq0fAVwaloOYKGkErAAGAG2tOnYzMzMzKyHuYHNzMzMzGwP5TnYzCwHlgAP171en9Y1U2aqugdFxAaA9HxgWv8VYDuwAXgI+LuIeGruh2FmZmZmexo3sJmZmZmZ7aHqG9Xcg83MOkQTrGts8Z+sTDN1Gx0DVIBnA4cB/0fSc3cLSlolaY2kNY8//vg0uzQzMzOzPVGp0wGYmZnNxANPbOfZzxhkoK/Y6VDMzLreLj3YPAebmXXGeuDQuteHAI82WaZ/irobJR0cERvScJKb0vq3AN+KiFFgk6QfACuA++vfMCIuAy4DWLFihROkme1xJJ0EfAwoApdHxEUN298KXJBebgN+LyJuT9seBLaS3dBQjogV8xV3q3zx5od2W/eWY5d2IBIzyzP3YDMzs64xNFrh8v+4n5sf8Cg+ZmatsEsPtqp7sJlZR9wCLJd0mKR+4AxgdUOZ1cBZyhwHbE7DPk5VdzVwdlo+G7g2LT8EvC7tayFwHPCzdh2cmVk3klQELgZOBg4HzpR0eEOxB4DXRMTLgA+Rbkqoc0JEHNmNjWtmZs1yDzYzM+saO0cqBPD41uFOh2Jm1hMqdY1qo2V30DCz+RcRZUnnA9eT9ZL4TETcJenctP1S4DrgFGAdsAM4Z6q6adcXAV+W9E6yRrU3p/UXA58F7iQbYvKzEbG2/UdqZtZVjgHWRcT9AJKuAlYCd9cKRMQP68rfRNaL2Mxsj+IGNjMz6xpD5QoAT253A5uZWSvUDwtZdg82M+uQiLiOrBGtft2ldcsBnNds3bT+SeD1E6zfxnhjm5mZTWwJ8HDd6/XAsVOUfyfwzbrXAXxbUgCfSsPumpn1HDewmZlZ19g5mhrYto10OBIzs95QPwfbqOdgMzMzM7OMJlg34cmipBPIGtheVbf6lRHxqKQDgRsk/Swivj9B3VXAKoClSz2/mZl1H8/BZmZmXWNoJOtdsXW4zHDqzWZm1k0knSTpXknrJF04wfbXStos6bb0+It2xlM/B1u54h5sZmZmZgZkPdYOrXt9CPBoYyFJLwMuB1amnsMARMSj6XkTcA3ZkJO7iYjLImJFRKxYvHhxC8M3M5sfbW1ga+ICgiR9PG1fK+mo6epKeqakGyTdl573a9jnUknbJL23ncdmZmbzb2h0vFHtqe3uxWZm3aXJyeIB/iNNCH9kRHywnTHVDwtZ39hmZmZmZnu0W4Dlkg6T1A+cAayuLyBpKXA18LaI+Hnd+oWS9q4tA28gm/fSzKzntK2BrckLCCcDy9NjFXBJE3UvBG6MiOXAjel1vY+y65i/ZmbWI4bqeq15mEgz60Jjk8VHxAhQmyy+Y+rnYBtxDzYzMzMzAyKiDJwPXA/cA3w5Iu6SdK6kc1OxvwD2Bz6ZRl5Yk9YfBPynpNuBHwPfiIhvzfMhmJnNi3bOwTZ2AQFAUu0Cwt11ZVYCV6YJi2+StK+kg4FlU9RdCbw21b8C+C5wQSp3KnA/sL2Nx2VmZh2ys64H25PuwWZm3afZyeKPTxckHgXeGxF3NRZo1XwVFQ8RaWZmZmYTiIjrgOsa1l1at/wu4F0T1LsfOKLtAZqZ5UA7h4ic6ALCkibLTFX3oIjYAJCeD4SxLscXAB9oUfxmZpYzQyMVBkoFFg6UeHLbcKfDMTObqWYmi78VeE5EHAH8I/C1iXbUqvkqasNCDpQKu/RmMzMzMzMzM7OptbOBrZkLCJOVaaZuow8AH42IbVMGJa2StEbSmscff3yaXZqZda8m5sF8kaQfSRpunLdS0oOS7mgY5mHaeTDbbWi0ymBfkf0X9rsHm5l1o2kni4+ILbXz2XTXcJ+kA9oVUK0H24L+IqOeg83MzMzMzMysae1sYJv2AsIUZaaquzENI0l63pTWHwv8jaQHgfcAfyLp/MagWnW3r5lZnjU5D+ZTwO8DfzfJbk6IiCMjYkXduunmwWyrnaMVBvsKLOwvMlQ3XKSZWZdoZrL4Z0lSWj6G7Hz9yXYFVOvBNlgqMlr2EJFmZmZmZmZmzWpnA9u0FxDS67OUOQ7YnIZ9nKruauDstHw2cC1ARLw6IpZFxDLgH4C/johPtPH4zMzybGwezIgYAWpzWY6JiE0RcQswOoP9riSb/5L0fGorgm3WULnCYF+RgT43sJlZ92lysvjTgTvTHGwfB85I8xW3RaWaNaoN9hUoV93AZmZmZmZmZtasUrt2HBHl1IPseqAIfKZ2ASFtv5RsosxTgHXADuCcqeqmXV8EfFnSO4GHgDe36xjMzLrYRHNZHjuD+gF8W1IAn4qIy9L6XebBlHRgS6Jt0tBohX0G+xgoFRh2Twsz60JNTBb/CWDebhIb68HWV2TUc7CZmZmZmZmZNa1tDWzQ1AWEAM5rtm5a/yTw+mne9/2zCNfMrJfMZi7Leq+MiEdTA9oNkn4WEd9v+s2lVcAqgKVLl87gbac2NFrlwL2LDPYVGR6tEhGkkdTMzGwWanOwDfQV3YPNzMzMzHrKF29+qNMhmFmPa+cQkWZm1jnNzIM5qYh4ND1vAq4hG3ISJp8Hs7F+W+a73DmSzcE2UCpQiXAvNjOzOSqnXmsL+gpjy2ZmZmZmZmY2PTewmZn1pmbmwZyQpIWS9q4tA28A7kybJ5wHcz5EBMN1c7ABbBsuz9fbm5n1pErdEJEjFd+0YGZmZmZmZtastg4RaWZmndHMPJiSngWsAfYBqpLeAxwOHABck4ZeLAFfjIhvpV13bB7MkUqVasCCviKDpez+kG1DZQ5YNDBfIZiZ9ZzRNCzkgr6ie7CZmZmZmZmZzYAb2MzMelQT82A+RjZ0ZKMtwBGT7HPaeTDbZWg0uwg82JfNwQbuwWZmNleVyngPtrJ7sJmZmZmZmZk1zUNEmplZV9g5WgGyi8ADqQfb1iE3sJmZzUV5bIjIAqNV92AzMzMzMzMza5Yb2MzMrCsMjdQa2Apjc7BtHRrtZEhmZl2vUg2KBdFXLLgHm5mZmZmZmdkMuIHNzMy6wlA5a2DbZQ42DxFpZjYn5dTAVioUGPUcbGZmZmZmZmZNcwObmZl1haHaEJGl4lgPNjewmZnNTaVapVQQfUUx6h5sZmZmZrYH+cLNv+Rrtz3S6TDMrIuVOh2AmZlZM0bLWc+KvlLBc7CZmbXIWA+2osbmYzMzMzMz63URwbpN21i890CnQzGzLuYebGZm1hXK1axnRakgSgVRlNyDzcxsjirVSHm1QKUaRLiRzczMzMx63+adowyXq2z3dQUzmwM3sJmZWVeo9awoFYUkBvoKbHMPNjOzOcl6sBXoTz2DPQ+bmZmZme0JNm4ZAjz1hJnNjRvYzMysK4w1sBWyP10DpYJPhM3M5qhSibGewYDnYTMzMzOzPcJjW4aB7AazHSO+tmBms+MGtjZ55OmdPPqrnZ0Ow8ysZ5QrVQQU00Xgwb6i52AzM5uj0Wo1zcGW/VtQdg82MzMzM9sD1HqwATy5baSDkZhZNyt1OoBedc1P1yOJ8054fqdDMTPrCeVKUCpq7HXWg220gxGZmXW/SjXoK4q+lF9Hq+7BZmZmZma9b+OWIUoFUa4GT2wb5tBn7jWr/Xzx5od2W/eWY5fONTwz6xLuwdYGlWqwaeswG7cMUan6LmAzs1YoV2NseEiAgVLRQ0Samc1RNgebxvKre7CZmZmZWa+rXbtdmhrV3IPNzGbLDWxt8NT2EcrVoFwNntw23OlwzMx6Qrla3aUH22BfgW0eItLMbE6yOdgK4z3YPAebmVlP2DZc5sZ7Njqvm9msSTpJ0r2S1km6cILtb5W0Nj1+KOmIZut22tahUSrV4Dn7pwa27b5+a2az4wa2Nqgfw3dD3bKZmc1euRKUCnVDRPa5B5uZ2VzVerDd8uBTAFxz6yN88eaHJhzqxszMusfX1z7KjT/bxB2PbO50KGbWhSQVgYuBk4HDgTMlHd5Q7AHgNRHxMuBDwGUzqNtRQ+Xs5oMDFg0A8IR7sJnZLLmBrQ02bh1CQEHw2GY3sJmZtULjEJGDpQJb3YPNzGxOKql3cEHZDQyV8BCRZmbd7v4ntrF2fdawtnmn5yw2s1k5BlgXEfdHxAhwFbCyvkBE/DAink4vbwIOabZupw2PVgBYNFCiv1TwEJFmNmtuYGuDjVuG2W9hPwfuPciGzTs7HY6ZWU8oV2OXISIH+ooMl6uMlD3sjZnZbNV6sNUa2Ny+ZmbW/X7y4NPUzpq3uIHNzGZnCfBw3ev1ad1k3gl8c5Z1591wuo4w0Fdk0UDJQ0Sa2ay5ga0NNm4Z4qC9Bzj4GYPuwWZmHdPEeOkvkvQjScOS3lu3/lBJ/y7pHkl3SfqDum3vl/SIpNvS45T5Op5ypbrrEJGl7E+Yh4k0s27S7HwUkl4hqSLp9HbGU6lmw+/WGtiqbmEzsw5o4rxVkj6etq+VdNR0dSU9U9INku5Lz/vVbXtZOg++S9Idkgbbf5Rz1+x8ajtHK+w9WALcg83MZk0TrJvwRFHSCWQNbBfMou4qSWskrXn88cdnFehsjDWwlQos7C+6B5uZzZob2FpspFzlyW3DHLTPIAftM8iWoTJDqduxmdl8aXLM86eA3wf+rmF9Gfg/EfFrwHHAeQ11PxoRR6bHde05gt1lPdjqhojsKwLZ5MRmZt2g2fkoUrkPA9e3O6bxHmzZazewmdl8azI3ngwsT49VwCVN1L0QuDEilgM3ptdIKgGfB86NiBcDrwVyf0K5ccsQH/z63TzwxPZpyw6NVtl3r34ANu/I/aGZWT6tBw6te30I8GhjIUkvAy4HVkbEkzOpCxARl0XEiohYsXjx4pYE3ozaEJEDpQKLBko8sc092MxsdtzA1mJPbh+mGrDvXv1jd4xt8xxBZjb/mhkvfVNE3ELDBYWI2BARt6blrcA95GA4h8YebIOlWgObc6yZdY1m56P4X8BXgU3tDqiS5rcsFGo92Nr9jmZmu2kmN64ErozMTcC+kg6epu5K4Iq0fAVwalp+A7A2Im4HiIgnIyL3d8Xe+tDTVKrR1EXg4XKFvfqL9BcL/Mo92Mxsdm4Blks6TFI/cAawur6ApKXA1cDbIuLnM6nbaUOpB9tgX5GFAyWe2u4ebGY2O25ga7FaY9pgX3YHBHj4MjPriJaMeS5pGfBy4Oa61eenoXk+Uz/UTruV0zBmNYP92Z+wLe7BZmbdY9rcLGkJcBpw6XwEVK5UKRaEaj3Y3MJmZvOvmfPWycpMVfegiNgA2Q1kwIFp/QuAkHS9pFsl/XFLjqKNqhGsXb8ZgJ0j07cFDo1WGOwrsqC/6CEizWxWIqIMnE82osI9wJcj4i5J50o6NxX7C2B/4JNpCok1U9Wd94OYQq0HW3/qwfbU9hGfB5vZrJQ6HUCv2TLWwJbdAQGwfcQNbGY275oe83zSHUiLyHpQvCcitqTVlwAfSvv6EPAR4B0T1F1FNnwPS5cuncnbTqpcDYr1Q0SmHmxbdjrHmlnXaCY3/wNwQURUpImKpx21KM+WPQebmXVeM7lxsjKzOectAa8CXgHsAG6U9JOIuHGXN2zD+exsPfjE9rGGsh1NNLANl6sMlAos6HMDm5nNXpoS4rqGdZfWLb8LeFezdfNkuFylv1igILGgv0i5GmwbKbPPYF+nQzOzLuMebC1WmwtooFQYa2BzDzYz64CmxzyfiKQ+ssa1L0TE1bX1EbExIioRUQU+TTYsz27aMY56uVKlr74Hm+dgM7Pu00xuXgFcJelB4HSyO4JPbSjTsjxbqQalYn0D26x3ZWY2W83kxsnKTFV3YxpGkvRcG3Z3PfC9iHgiInaQXQA+qjGoTs0LNJH7n9iOgAV9RXZMcwNvRIz1YBt0A5uZ2YSGyxUG+rLL4rWbd7f7+q2ZzUJTDWySvirpv0pyg9w0ao1pWQ+2WoLO/XDuZpZjs8zBsx7zXFmXiX8C7omIv2/YdnDdy9OAO2cQ05yU00XgmgWpgW2L52Azsw5oV26OiMMiYllELAO+Arw7Ir7WssAblGtzsNWGiHQPNjObgzaet64GzlLmOGBzGvZxqrqrgbPT8tnAtWn5euBlkvaSVAJeA9w9w0OdV0OjFfpLBfYeLLFzdOrrC+VqUA0YLBXYq7/IFjewme3xfF13d0OjWU9fgP7U0OYGNjObjWYT6yXAW4D7JF0k6UVtjKmrbU0XegdKBUqFAoN9BSdoM5urGefgZsZLl/QsSeuBPwT+TNJ6SfsArwTeBrwujaN+m6RT0q7/RtIdktYCJwD/u9UHO5lyJSgWxv9s1e42cw82M+uQtuTm+VapBsW6ISLDDWxmNjftyo3XAfcD68hGUXj3VHVTnYuAEyXdB5yYXhMRTwN/T9Y4dxtwa0R8Y85H3kbDo1UG+4rs1V+cdojIodQAN9BX9BCRZlbj67oNRspVBlLPtVpD2zZ3kDCzWWhqDraI+A7wHUnPAM4EbpD0MNmJ7ecjwmdsSe1Cb23osoX9JQ8RaWZzMtsc3MR46Y+RDaPT6D+ZeD4LIuJtszqIFihXdx0isiCxaKDkOdjMrCPalZsb1r+9pUFPoFytZnOwFTxEpJnNXRvPWwM4r9m6af2TwOsnqfN54PPNHFMeDJUr2Zxq/SWe3j4yZdnh0SoAg30FFvS7gc3MfF13IkN1Q0QOeIhIM5uDprsGS9ofeDvZ5JU/BT5GNk75DVPUOUnSvZLWSbpwgu2S9PG0fa2ko6arK+mZkm6QdF963i+tP6aup8Xtkk5r9thaadtQGQH96e6HRQMltk8zRrqZ2XRmk4N7TaUaFIu7tvvtPVhyDzYz65heyM2VSq0HW3rtFjYzm6NeyI15M1zOhjLLerBNfX1hqJz1wBgsZXOw7RipMFKuzkeYZpZjzs27Gh6tjs29VuvBttXTT5jZLDQ7B9vVwH8AewH/LSLeGBFfioj/BSyapE4RuBg4GTgcOFPS4Q3FTgaWp8cqsi7L09W9ELgxIpYDN6bXkM0DtCIijgROAj6VxlOfV1uGyvSXCmPD7CwcKPkOCDObk9nk4F5TrlSpBpQKu/7Z2nuwxBY3sJlZB/RKbq7Nbzk2RGSH4zGz7tYruTFvhkcr2RCRfcVp52AbSj3YBvqKLOjPLh67F5vZns25eXfDqWcwjDewTXT9duOWId/Ua2ZTarYB6vI07MIYSQMRMRwRKyapcwywLiLuT+WvAlay6+TBK4Er03APN0naV9LBwLIp6q4EXpvqXwF8F7ggInbU7XeQDl0f2DZcHhseErIGtoee2jFFDTOzac0mB/eUkUp2oaCvoQfbPoN9vsvMzDqlJ3JzbQ621L5G1T3YzGxueiI35s1QucozFvSxoL/IaCUYrUzeI602B9tgX4EFfeMNbIv3HpiXWM0sl5ybGwyXq+NDRKZcOdEIZFf+6EEO2W8vzjxm6XyGZ2ZdpNkhIv9ygnU/mqbOEuDhutfr07pmykxV96CI2ACQng+sFZJ0rKS7gDuAc9OEx/Nq69Do2J0PAIsGsiEcfLHCzOZgNjm4p9TmkigWJhoi0g1sZtYRPZGby9WgVChQVG0ONp+zmtmc9ERuzJuxHmz92T3SO0Ym78U2nIaDHCgV2cs92Mws49xcJyIYHq2Ozb1Wu467raEHW6Ua/GrHKA8+uZ3wObKZTWLKHmySnkXWsLVA0suB2pXNfci6FU9ZfYJ1jdlosjLN1N29QMTNwIsl/RpwhaRvRsTQLm8orSIbjpKlS1t/98HWod17sFUjO6Hdb2F/y9/PzHrXHHNwT6ldKOhrGCJynwV93P/E9k6EZGZ7qF7LzeVKNc3BVmtg63BAZtaVei035s1QmoOtNuTjzika2MZ6sJXGe7BtcQOb2R7JuXli5WpQiRhrWCsVRLGg3YaI3Do0SpBd6316xyjP9HVdM5vAdENE/ibZBJiHAH9ft34r8CfT1F0PHFr3+hDg0SbL9E9Rd6OkgyNiQxpOclPjG0fEPZK2Ay8B1jRsuwy4DGDFihUtv4SQDRE5fgF44UD2I35y+7Ab2MxspuaSg3tKbWL2YtE92Mys43oqN2c92OqGiPTduWY2Oz2VG/OkUg1GylUG+sZ7pO2YYBizmuFy1sA20FfcZYhIM9sjOTdPYKynb8qRklg0UGJbw7WF+tz50FPb3cBmZhOasoEtIq4g6wn2poj46gz3fQuwXNJhwCPAGcBbGsqsBs5Pc6wdC2xODWePT1F3NXA2cFF6vhYglX04IsqSngO8EHhwhjHP2dahMosGxn+steUnto3w/AMnq2Vmtrs55uCeUrtQUCrsPgfblp2jRPx/9u48TNLzrO/996596XV6evaRNJJGkiXbksUgydh4iSMjOcEyIRDbYAtCIhTbFwFiLpSNYw5wIkgCiQ8+VgTHHBuO8ZJgW2CB8JExxjaSZyzLY+0azUizT/f09Fr78pw/3vetrq6u7q7uruql+ve5rrm6+l2qnpo/nnnnuZ/7vh1mzZKfRUTaq9vm5krVEQkboZBKRIrIynXb3LiRBD2BEpFQXYBtsQy2KtGwl42RUIlIkS1Nc3NzhbpM30BPPMJMYe7cWj93vjKW5ab9g2szQBHZVJYqEfnTzrk/Aa4ws19uPO+c+90mtwXnymb2IeARIAx8wjn3tJnd659/AHgYeAdwDMgCP7vYvf5b3w98zsx+DjgJ/IR//I3AfWZWAqrAB5xzF1v5S2in6XyZ7T2zzYPTfo30S5niWg9FRDa51czB3SbYYRZpKBHZm4hSrjrypWqtZI6ISCd109zsnKNcdYRDIZWIFJFV6aa5caMJMirqM9JypcV6sFVI+H2FlMEmsrVpbm5utldlfQWy8LwSkcHcuW8wyStj2bUboIhsKkuViEz7P3tW8ubOuYfxgmj1xx6oe+2AD7Z6r398DHhbk+N/DPzxSsbZTtP50pwdEOm490A7NlNYryGJyOa1qjm4m9QCbE1KRAJM5UsKsInIWumauTkIpkVCRpAgXFWETURWpmvmxo1mxl/wjUdCpPwNvEtlsMX9thXhkBGPhOYtGovIlqG5uYnGEpHgtfjJFOcH2GKREAeG0nzr+BhOlR5EpImlSkT+D//nr6/NcDa3YrlKwa+NHggegMez2jEmIsujOXhWrURkQ4CtLxkFvM0NO/sSaz4uEdl6umluLlf9/pYhq2WwaeFARFaim+bGjSboN5yIhomGjUjIyC3Rgy0xZ00ivGhATkS6l+bm5oISkfGGEpGN/d0ncyX6E1FS8QiVqqNU0XOyiMwGJiOZAAAgAElEQVQXWvoSMLPfMbM+M4ua2aNmdtHMfrrTg9tsgp1liejsX2s4ZCSiIZWIFJEV0xzsbWCAZiUivU0MkzntyhWRtdUNc3PFz1aL1AXYlMAmIqvRDXPjRlOfwWZmJJcImOVL1TmLxqlYRAE2kS1Oc/NceX99ISinC16ArVmJyP5ktKXyvCKydbUUYAPe7pybAv4xcBq4BviVjo1qk5rOe1lq9RM0eA+041kF2ERkxbb8HDzbg60hgy0xm8EmIrLGNv3cXPajaeH6EpHKYBOR1dn0c+NGU9+DDbz1hmBxuJl8aW4GWzIWJlfSZjSRLU5zc52gQk4sWt/iZ36AbSoIsPntKHLL2Kzw6cdPzvsjIt2p1QBb1P/5DuBPnXOXOjSeTW22dMPcv9Z0LKwMNhFZjS0/BxcXDLB5GWyNpRxERNbApp+bK5W6DLZQkMGmAJuIrMqmnxs3mtmNvN46QywSorRIgK1QrhKPqESkiMyhublOodQ8g22mLsBWqlSZzpfpS0ZJ+QG2rDYriEgTrQbY/tzMngMOAY+a2TCQ79ywNqfphp1lAWWwicgqbfk5uJbBFp77z1bQg20ypww2EVlzm35urmWwhUME2xdUIlJEVmnTz40bzWwrCm+dIRYJ1Z6Nm8mXKsTrNv0mowqwicjWnJvzpQpT+VKtLHr98ZBBtK7HezoeZqZQrvUjHpku4ICB+hKRmktFpImWAmzOufuA1wOHnHMlIAPc1cmBbUYLlYhMx8OMZ7T4KyIrozm4LoMtPDeDbSDlBdjGlSUsImusG+bm+h5sZl6ZSGWwichqdMPcuNEEG3ljQQZbOESp0jzA5pyjVKkSD9f3YAtrUVhki9uKc3Ol6njjb/8N9//lc3zq71+ecy5frhCPhDGbXV/oiUepOq+PJcDIlBd/7E1GahlsmktFpJnIMq59FXCFmdXf86k2j2dTm91ZNjdumYpFuJSZXo8hiUj3WPYcbGZ3AP8dCAN/6Jy7v+H8dcAfATcD/94591+WutfMtgGfBa4AXgZ+0jk3vqpv1oKgRnpjich4JExvPMKYAmwisj429fNxsEAbDhnliiNkRnXhpAgRkVZt6rlxo5kplIlFQoT8heBoJEQx03yyrlQdVeddE0jFImSK2TUZq4hsaFtqbp7Mlbg4UwDgwtTcZL18qTpv7bYn7gXRZgplkrFwrRJZOhapZbApG1hEmmkpwGZmfwxcBTwJBLOJo4sn4pUIAmyxSGOALUyuVJnXbFhEpBUrmYPNLAx8DLgdr4nxYTN7yDn3TN1ll4BfAN61jHvvAx51zt1vZvf5v//q6r/l4molIkPzE6+39cTU51JE1lw3PB/XZ7CVKw5TBpuIrFI3zI0bzUy+XOu/Bl4GW3GBDLaS31szVpfBllQGm8iWtxXn5iBANpCMMpUvUXWutlGh2fpsOu4tkWcKZYZ741zyK5GlYmF/kwPkSppLRWS+VjPYDgHXO6f/cS8m2MnQGGBLx7y/5vFskd39yTUfl4hseiuZg28BjjnnjgOY2WfwSkDUAmzOuRFgxMz+0TLuvQt4i3/dJ4GvsQYBtoVKRAJsSyvAJiLrYtM/Hwc92CLhEJSqhMzYxF9HRDaGTT83bjQzhTLxujYUsUio9mzcKAi81QfY0jH1YBORrTc3T/gBth19cSZyJbLFCj1+EM3LYGseYAuSJ4I2FOl4BDMjGYtos4KINNVSDzbgKWBXJwfSDYKH1mi4IYPNTzPWArCIrNBK5uC9wKm630/7x1Z7707n3DkA/+eOZY5rRQplrwlxyOYH2IbSsVrpBxGRNbTpn4/rM9jAm2MrW2bZRUQ6ZNPPjRvNdKFMPNpiBpsfeItGZp+ZtSgsIqxwbjazO8zseTM75lewaTx/nZn9vZkVzOzDDedeNrPvm9mTZnZkFWNfkYmsl4G2sy8BeNnAgUK5QrwhOaK3McCWLRIyatelomGyymATkSZazWDbDjxjZt8GaquYzrl3dmRUm1SuWCYZDc9bAE4FGWx+erGIyDKtZA6eH4nySkC0YjX3em9gdg9wD8Bll122nFubKparTctDAgyl4xw9PbnqzxARWaZN/3xcrs72YAMIqUSkiKzepp8bN5qZfInEnAw2o1J1lCtVLwO5TrMMtlQsTLFSbXq9iGwZy56bV9N2os5bnXMXVzv4lRgPAmy9XoBtOl9iV7/3Ol+q1AJvgfoSkd79RVIxL3sNgnK7ZUREGrUaYPtIJwfRLTLFCqnY/B5raf/Ypawy2ERkRT6ygntOA/vrft8HnG3DvRfMbLdz7pyZ7QZGmr2Bc+5B4EGAQ4cOrXq1tlCuNi0PCV4PtvFsEedc7eFXRGQNfGS9B7Ba8zLYQioRKSKr9pH1HkC3mSmU57ShCIJn2VKFvoaAWckPsEUbAmwLXS8iW8ZHVnDPatpOrLv6EpEA03UZbF6JyLnzYU8iMue6S5ninDXeVCzMVE6JEyIyX0tPV865vwVeBqL+68PAEx0c16aUK1ZINgmwpeJBBpsCbCKyfCucgw8DB83sgJnFgHcDD7X4kYvd+xBwt//6buBLLX+RVfAy2JoHz4bSMUoVx1Reu8lEZO2s9Pm4hVI7d5nZ0aCcjpm9se2D9wU92MJ1JSKrzauOiYi0RGsH7ZcrVeYG2PxstmxhfqmyoDdb/fXBGoXKRIpsXSucm1fTdgK8Kjh/bWbf8SvcrKmJbIlwyBju8QNsfmaac45CuTInMxhgWyoGzLb3Gc+WalltAMlomJxKRIpIEy0F2MzsXwL/E/gf/qG9wBc7NajNKlssN81gS0bDmKkHm4iszErmYOdcGfgQ8AjwLPA559zTZnavmd3rv+8uMzsN/DLwH8zstJn1LXSv/9b3A7eb2Yt4pSLub+d3XYiXwdb8n6xt6bkPwiIia2Elc3NdqZ07geuB95jZ9Q2XPQrc6Jy7CfjnwB+2c9z1ZjPYvPlVJSJFZLW0dtB+uWJlTsnHmN9fLdukVFlxsQw2BdhEtqwVzs2rbR3xBufczXjPvR80szctMLZ7/E1lR0ZHR5fx9osbzxYZSEaJR8PEIiGm8172WaniqDpIROeu3/Yno4RDxljGq6A53pDBloyFF5xHj7x8ia8+d6FtYxeRzaXVEpEfxEsNfhzAOfeime3o2Kg2qWyxUuu3Vi8cMvqTUcZVIlJEVmZFc7Bz7mHg4YZjD9S9Po9X/rGle/3jY8DbljP4diiUKwtmsM0G2Aoc2J5ey2GJyNa2krm5lVI7M3XXp1lmD8zlKFeaZLApwCYiq6O1gzbLFStE60ql10pENlnoLTXpwZaMRvzrVe1BZAtbydy8mrYTOOfO+j9HzOwL/ud/vcl1bW0vEZjIluhPRQHojUdqpR/zfhZavKFEZChkbEvH6jLYihzY3lM7n4yFKZSrlCrVOZsYvvPKJb745BmS0TD/4Lqd7Rq+iGwirRbgLjjnatEhM4vQwf/sb1bZBXqwgZdqPKbsChFZmS0/By9eItIr+TA2ozlWRNbUSubmlkrtmNmPmdlzwJfxstg6opbB5i/cmhnVLfWvi4h0wJZ/bm0n5xzZhhKRUf91s1JlxbKbcw3MZrCpRKTIlraSuXnFbSfMLG1mvcFr4O3AUysa+QpN5IoM+mUfexPzA2yNGWzgtZ+4OOP1dx/PlkjX92Dzr2/sw/bhzx+l6iBTrFBWrXWRLanVANvfmtm/A5JmdjvweeDPOzeszWnRAFs6xiUt/orIymz5OXjREpE9KhEpIutiJXNzS6V2nHNfcM5dB7wL+I2mb9SGcjolfxFgNoNNJSJFZNW2/HNrOxXKVZybW/Ix7r/OFOZnpDXLYFOJSBFhBXPzatpOADuBb5jZ94BvA192zv1Vx75dE+OZEoNBBlsiWisRmfd7VSYi89cXtvfEGZspMJUvU6m6hhKRXjbwRF2ALVssc+JiplZVZ1p94UW2pFZLRN4H/BzwfeDn8cqGdawfxGaVK5ZrE26j7T1xjo3OND0nIrKELT8HF8rV2gJwoyH/YVZZwiKyxlYyNy+r1I5z7utmdpWZbXfOXWw4t+pyOpVK0IPNm1/DIWWwiciqbfnn1nYKss6aZrA1CZjVerBFZp+bkwqwicgK5+ZVtJ2YAm5cxXhXbSJb5FW7+wAvg23G35RQWCSDbVs6xqnxLOP+2kIqPrvGm/Svn8jOBthGprx+bXsHklzKFJnOlWpZcyKydbQUYHPOVc3si8AXnXPt6zjZZbLFypz04XrDvXEeOzG2xiMSkW6gOdgLsNX3nqiXiIZJx8IqESkia2qFc3Ot1A5wBq/UznvrLzCzq4GXnHPOzG4GYkBHHiLLQYnIUMj/bKgqwiYiq6Dn1vbK+gvB9Rlpi/ZgK1cJGYRt9rk56BOfKymzQmSr2opz80SuLoMtHqFQrlIsV2sZbPFmJSJ7YozNFBnPemsLc0pExuaXiByZ9gJs+waTfP/MJJPKYBPZkhYtEWmej5jZReA54HkzGzWzX1ub4W0u2WKltjus0faeOBPZEsWy6vGKSGs0B88qlCq1BeBmtvXEuJQprOGIRGSrWs3c3EqpHeDHgafM7EngY8A/c64zdRsbe7CFzHBqlSQiK6Dn1s4IstTqS0QG2WzZZj3YKlWi4RA2J8CmDDaRrWqrzs2FcoVsscKgX+2mN+kF2qbypdkebAuUiJwplDk/mQdmNyjAbDbwRG52Y+/ItHfd3oGk9/4N/dlEZGtYqgfbLwJvAH7QOTfknNsG3Aq8wcx+qeOj20Scc2SL5QV7sA33xgEY0wKwiLROc7CvWFm4RCTAUDquEpEislZWNTc75x52zl3jnLvKOfdb/rEHgnI7zrnfds7d4Jy7yTn3eufcNzr1RcrzerAZ6s0uIiuk59YOaFYispbBtkAPtljDonGwKNyspKSIdL0tOTcHZRz7/cBa8HMyVxdga5bB5gfkjo14LX7q13hTTUpEXvBLRO7sSxAOWa3Pm4hsLUsF2N4PvMc5dyI44Jw7Dvy0f058hXKVqpu7u6FeEGAbnVaATURapjnYVygtXCISYGdfnAtT+TUckYhsYV0zN9cy2GoBNqh0JllORLpf18yNG0muND+DLejB1iwjrViuzrkWZheFlcEmsiVtybk5CIIF/dAGggBbtkS+VMVg3mYEgKEeb+322KgXYEvX9WBLxJr0YJvOEwuHSMXC9CUiTKlEpMiWtFSALdrYUB3Ar9cb7cyQNqdgN9hCGWzbe7xJ/eKMAmwi0jLNwT4vg23hf7J29yc5N6kAm4isia6Zm4MebPUZbB2qRiki3W9Vc6OZ3WFmz5vZMTO7r8l5M7OP+ueP+j0qF73XzLaZ2VfM7EX/52DDe15mZjNm9uFlf9s1ki16i7Wxuo1mITOiYasF3+oVK25OvzaASDhELBxSgE1ka+qa59blCHqoBT3Y+vwA20SuRL5cIR4NEbL5G3i3+RlsT56aIBENEa8LwoXMSERDTNaVgRydKjDcG8fM6E1EVSJSZItaKsC2WL0t1eKqE9Q/X6pEpDLYRGQZNAf7CqVKrUdQMzv7Ekzny2SalMoREWmzrpmbZzPYvP8ShMyoKr4mIiuz4rnRzMJ4PSfvBK4H3mNm1zdcdidw0P9zD/DxFu69D3jUOXcQeNT/vd7vAX+5+NdaX7UebA2ZFtFwqBZ8q1eqNK/6kIyFm14vIl2va55bl6NWItIPsEXDIdKxMJO5IoVShXhk8eSIV8ay3Hbl0Jx+lgDJaHhOgG1kusCOPm+9ty8ZZUolIkW2pOb1DGfdaGZTTY4bkOjAeDatoP55MhZhpklK8HY/zfjiTNf++yUi7ac52FesVIku0oNtd7/313F+Ks9Vwz1rNSwR2Zq6Zm6el8EWgmpZETYRWZHVzI23AMf8smWY2WeAu4Bn6q65C/iU89JsHzOzATPbDVyxyL13AW/x7/8k8DXgV/3r3gUcBzLL+pZrLMhSa8xKi0VCZAvNS0Q2K3uWioWVwSayNXXNc+tyzPhrtH2J2SS9gVSMyVyJSChEIto83yQoEQnw1mt3zDufikWYyM6u616YynPlcNr/rAgvXFj+RoZPP35yzu/vvfWyZb+HiKyvRQNszrnmIX2ZJ3hYTUXDTQNsiWiY3kREGWwi0jLNwR7nHIXy4iUid/b5AbZJBdhEpLO6aW6uVKpAfQ82o6oSkSKyAqucG/cCp+p+Pw3c2sI1e5e4d6dz7pw/vnNmtgPAzNJ4gbbbgQ1bHhJm1xkaM9gWKvlYqlRJx+ZXfUvGwrVsOBHZOrrpuXU5gozd+ipj/ckoF2cKJKNhktHmfy3pWJh4JEShXOUt1w7zzWNjc84nY2EmGjLYbrtyCPCCecVylXypQmKB9xeR7rRUiUhpUS3AFl94Eh3uiSvAJiKyTKWKwzmalrsJ1DLY1IdNRKRltQw2f341M6rV9RyRiGxRzR7yGqP9C13Tyr2Nfh34PefczKKDMrvHzI6Y2ZHR0dEl3rIz8otlsDXrwVauzgvGQZDBphKRIrI1BBls6fhsXkl/MspEtsSZiRx7B5JN7zMztvfEObA9zeVD6Xnnk9Ewk375yXypwmSuxI7e2RKRgPqwiWxBS5WIlBblSsHuiIX/Srf3xhmdUYBNRGQ5in6GRXiREpG76kpEiohIa8q1HmxBBhvKYBOR9XAa2F/3+z7gbIvXxBa594KZ7faz13YDI/7xW4F/ama/AwwAVTPLO+d+v/4DnXMPAg8CHDp0aF0mx1oGW2OALRyqtamoV6pU5wXjAFLRiEpEisiWkS1UCBnE6zYc9CejtbWFKxepevO+119eC5o1SsXCnJnIAdQSKHb0xalUIe0nXGQ014psOR3NYDOzO8zseTM7ZmaNDYUxz0f980fN7Oal7jWzbWb2FTN70f856B+/3cy+Y2bf93/+g05+t0YZv/55ffpxo+GeOBeVwSYisiwFf3dupMliQSARDTOQinJuMrdWwxIR2fQqjT3YzKgqviYia+8wcNDMDphZDHg38FDDNQ8B7/fXEG4DJv3yj4vd+xBwt//6buBLAM65H3bOXeGcuwL4b8D/0Rhc2yhypQqxcGjeRrNYpHmJyGKlOi8YB36JyCYZbyIi3ShTLJOORzCbnTsHUl6GmQFXNMlOC9z75qv4Jzfva3ouGQ0zmSvhnGNk2tvcu8NvVxEkXOSULSyy5XQswGZmYeBjwJ3A9cB7zOz6hsvuBA76f+4BPt7CvfcBjzrnDgKP+r8DXAR+1Dn3GryH5z/u0FdrKqhnvlAdX4BhZbCJiCxbsaFH0EJ29SU4P6k5VkSkVeWKF02L+j0ulcEmIuvBOVcGPgQ8AjwLfM4597SZ3Wtm9/qXPQwcB44BfwB8YLF7/XvuB243sxfx+q3dv0ZfqW1yxQqJ6Pxlm1gk1DRgVio7Yk1KRKbjYTJNMt5ERLpRtlAh3VBhrN8v4birP0FykeSIxSRjYSpVx0yhzIUpb+1hZ68XYEvHlMEmslV1skTkLcAx59xxADP7DHAX8EzdNXcBn3LOOeAxMxvwSzdcsci9dwFv8e//JPA14Fedc9+te9+ngYSZxZ1za7LaGtQzr6/v22i4N850vkyuWFnxZC4i0iozuwP470AY+EPn3P0N580//w4gC/yMc+4JM7sW+GzdpVcCv+ac+29m9hHgXwJBI4p/55x7uJPfo1BqMcDWn+D8lDLYRERaValWMYNQXQabU4BNRNaB/zz5cMOxB+peO+CDrd7rHx8D3rbE535kBcNdM9liuWkbilg4NK+nWqlSpeJc0wy2VCxS2xQsItLtMsUyqfjcddcgwHbl9oWz15YSVC2byJY465eK3DuQ5MlTE7W5ull28clLWT1ji3SxTpaI3Aucqvv9tH+slWsWu3enXwoC/+eOJp/948B3mwXXOtWoOGgwvFiJyD0D3q6GoF6viEinrCaL2Dn3vHPuJufcTcAP4AXfvlB33+8F5zsdXIO6DLZFSkSCMthERJarXHVzNi+oRKSIyMaSK1Wbbs6NRkJkC5WGa73fY+H5m9LSsbCyKkRky8gUyk0z2G6/fie3XTm04vdNRr33nMyVODORIx0L05f0jkXDRiRk8zY/AHzpyTP8ryfOrPhzRWRj62SArVmqQeN/2Re6ppV7m3+o2Q3AbwM/3+y8c+5B59wh59yh4eHhVt6yJdlCBWtooNlo70AKUIBNRNZELYvYOVcEgkzgerUsYufcY0CQRVzvbcBLzrlXOj/k5paTwXZxpkChrMUDEZFWVKpuTl+fUEglIkVENpJcsdy0DUU8HCJTLM/JiMj7AbRokzWJVDzSdNFXRKQbZYqVeQkQZsZbr93BUE98xe+bbMhg2zOQrPV5MzNSsfC8zQ/FcpULU3kuzhS4lCmu+LNFZOPqZIDtNLC/7vd9wNkWr1ns3gvBArD/cyS4yMz24WVZvN8591IbvkPLssUKqWh4TgPNRnsHkwCcGVeATUQ6bjVZxPXeDfxpw7EPmdlRM/uEmQ02+/B2ZgsHAbNIk924n378ZO3PqUve3HpuIr+qzxMR2Sq8DLbZ/w6EzKgqhU1EZMPIleYvEoO3sbfqoFCu1o4FZcliTao+pGNhShVHse56EZFulS2W6Vmkhc9K1UpE5oqcncizZyDZcH7+ZoYzE7lahYgnXhlv+5hEZP11MsB2GDhoZgfMLIa3SPtQwzUPAe83z23ApF/2cbF7HwLu9l/fDXwJwMwGgC8D/9Y5980Ofq+mcqUyySa10evt7I0TDlmtTq+ISAetJovYO+nNv+8EPl93/uPAVcBNwDngvzb78HZmCwcLAfWLwM1sS8cAr765iIgsrTGDzVQiUkRkQ8ku0L895mepzRRmF3KDEpEL9WDz3k9ZbCLS/bKFCqkOBNiCjOLJ3GwGW71ULDyvB9vpcW99ImRwRAE2ka7UsQCbc64MfAh4BHgW+Jxz7mkzu9fM7vUvexg4DhwD/gD4wGL3+vfcD9xuZi8Ct/u/419/NfAfzexJ/0+z/mwdkS1WSMcX7r8GXv+gXX0JlYgUkbWwmiziwJ3AE865C8EB59wF51zFOVfFm7dvaeuomyiUWysROZjymhafGleATUSkFeVqdc7cGjaViBQR2UhyxUrzEpER71imLsBWy2BrUiIyyORQHzYR2QpmCmXSTTYnrFaw4eHCZJ6xTJG9A4k551PxyLx59tR4jsFUlL0DSWWwiXSp9ofz6zjnHsYLotUfe6DutQM+2Oq9/vExvJ5Ajcd/E/jNVQ55xTKF5g++gU8/fhLwml5+9+Q4n378JO+99bK1Gp6IbD21TGDgDF4m8HsbrnkIr9zjZ4Bbmc0iDryHhvKQZra77pofA57qxODr1QJsTUpE1utLRgmHTBlsIiItap7BpgCbiMhGkSstI4OtuEgGm78ZOFtQBpuIdL9ssVLL3G2naDhEIhrimXNTAAtksM2dZ0+PZ9k/mKIvEeHIK+MUy9WmGyFEZPPqaIBtK8mVyk1rozcaSMV4+WJmDUYkIluZc65sZkEmcBj4RJBF7J9/AG8TwzvwsoizwM8G95tZCi9L+Ocb3vp3zOwmvFKSLzc533a1HmxLlIgMmTGQjHL6krKERURaUaq4ORlsIZWIFBHZUHLFBXqwRb3n4vpSZEGwLd5k4TbtLzTPKMAmIl3OOUemWF6yythKXburj6+/cBGYH2BLx8LkihWqzhEyI1esMJEtcduBJOl4hEJ5jHOTOS4fSndkbCKyPhRga5NssVJ7aF3MQCrKVL5ERasXItJhq8wizgJDTY6/r83DXFKrGWzg9WFTBpuISGsqVUe4bm4NhbxFCRER2Ri8EpHz1xmCEpH1AbOgXGSiSWWdIEjX2BtIRKTb5EtVnIN0B3qwAfzkoX38+y94hXz2zstgi+CAfMnLoBvPFgFvnSLIWhudLijAJtJlFGBrk1yxwnBPfMnrBpIxqg6m86U1GJWIyOZXbLEHG8BgOsYLF6Y7PSQRka5QrjqiddnBQQabcw6zpedcERFZnaCVRL2glYRzjmypQjI2PyMtWKit78EWBNualR4LFpozymATkS4XzIWd6MEG8KM37uE3/uIZCuUqO/saerDVbWZIxSJM5ry134FUtFaWfWS60JFxicj6UdHXNskUWy0RGQVgPKsAm4hIK2oZbEuUiATYlooxkS0xpU0MIiJLqlSrc3qwBS+VwyYisv5KFUel6pr2EYovEmBLNAmwKYNNRFbCzO4ws+fN7JiZ3dfk/HVm9vdmVjCzDy/n3k4JeqB1ogcbQF8iyo/fvI+rh3vmbWgIPjPodznhB9j6k1F6E9568KgCbCJdRwG2NskVKyRbmLy3pWIAjGeKnR6SiEhXKC6jRORg2ptjT6lMpIhsUC0sVPyUmR31/3zLzG7s1FjKFdcQYPNeV1XKXERk3eX8YFizko+zAba5PdjCZkTCi2SwFZXBJiKtMbMw8DHgTuB64D1mdn3DZZeAXwD+ywru7YhgXuxUDzaAj7zzBr74wTfMO964mWEyWyQSMtLxCKlYmHDIGJnOd2xcIrI+FGBrk+wCzYcbDaZjhAxGZ7RjQUSkFYWy93AabqFE5DY/wHZyTAE2Edl4WlxsOAG82Tn3WuA3gAc7NZ5K1c3ZvFALsCm+JiKy7nIl7xm42TpDsxKRmUK5aXlImA2wZQvKYBORlt0CHHPOHXfOFYHPAHfVX+CcG3HOHQYaS8gseW+ndDqDDSAaDjXt8Vaba/0A20SuRF8ySsiMkBnbe2LKYBPpQgqwtYFzjlyp0lJ933DIGOqJq+auiEiLiuUqsXCotvC7mCE/wHb8YqbTwxIRWYlWFiq+5Zwb9399DNjXqcGUq47wnB5s3s+qU4RNRGS9ZWqLxPPXGSKhELFwiJni3BKRiWjzJZ6knwWnDDYRWYa9wKm630/7x9p6r5ndY2ZHzOzI6OjoigZar9aDrUkArNOC+TqYayeyJQaS0dr54V6tB4t0o7WfbbpQvlTFOVoqEYCQkdkAACAASURBVAmwozfOhSmlBIuItKJQri64G7dRIhpmV1+Cl0ZmOjwqEZEVabbYcOsi1/8c8JedGkyl6ojUZQdbLYNNATYRkfUWZKelY5E5pSAD6Xh4bg+2fJl4pPmm33DISEbD6sEmIsvRbIdrqw+JLd/rnHsQv2LDoUOHVv0QGsxznSwRuZB4JEQ0bEz5vdcmcyWuGk7Xzu/oTaxoPfjTj5+cd+y9t1628oGKSFspg60NFttZ1sxwb5xLmWKtr5CIiCysUK7U+ky04uodPRwbVYBNRDaklhcbzOyteAG2X13g/Kp3+5ar1bk92EIqESkislEslYWRjkfmlHzMFMuLPjOn4+Hae4qItOA0sL/u933A2TW4d1XqNyesNTNjKB3n4kyRStUxlSvRn4zVzg+roplIV1KArQ2C5sPJVgNsPXGqDl4ZUwkzEZGlFJeRwQZegO2lkRmcMjBEZONpabHBzF4L/CFwl3NurNkbOecedM4dcs4dGh4eXtFgGjPYVCJSRGTjCIJnPQsE2HrikTkBs5l8mfgCJSLB60eUVYBNRFp3GDhoZgfMLAa8G3hoDe5dlSCDrdUkiHbb3hNjLFNgKl/CAQOp2RKRO/rijM0UqGg3m0hXUYCtDWrpxy2XiEwAcEwlzEREllQoV5edwZYpVjg3qVK8IrLhLLnYYGaXAX8GvM8590InB1OquLkZbEGJSP2nX0Rk3dUq5SxQ5iwVC8/pqTZTKBNboETk7PUqESkirXHOlYEPAY8AzwKfc849bWb3mtm9AGa2y8xOA78M/AczO21mfQvduxbjDubF9ejBBjDU41Utu5QpAszrwVZ11M4FHj8xxiNPn593XEQ2B/Vga4PsCkpEggJsIiKtKJarC/aTaObqHT0AvDgyw56BZKeGJSKybM65spkFiw1h4BPBQoV//gHg14Ah4P/ye6KVnXOHOjGe+RlsKhEpIrJRBNlpC2WwpeMRpvJzA2yDqVjTa4Prs0VlsIlI65xzDwMPNxx7oO71ebyKDC3duxYyhTLhkC1rk247be+JUXVw3G9b0V8XYNvhrwePTOdra8POOb7yzAWyxQpHXr7EvW++kkhY+TAim4kCbG2QXWaJyFgkxEAyyosKsImILKmwghKR4G1iePM1KyubJiLSKS0sVPwL4F+sxVjKVUc4NDu/BrE2ldgVEVl/mSV6sPXEI5yvq9iQKSzetzgdjzCVK7V3kCIiG0ymUCEVC+NvVFtzQ2kvcHbk5XFSsTDb/UAazCZcjNb1YZsplMkWK+zqS3B+Ks/p8RxXbE+v7aBFZFUUEm+DldT33T2Q5Kmzk50akohI1yiUF18saDSUjjGQiipLWERkCZVqlWh4fgZbRQE2EZF1N+P3YEtFm68zpOORWhCuWnXMFMrEF7gWIB0LK4NNRLpetlhuuYVPJwQBtelCmet29daer2G2ZdDI1GyA7YL/+tV7+wA4MZZZq6GKSJsowNYGyy0RCbB3IMnx0QxTee0gExFZTHGZGWxmxjU7e3nu/FQHRyUisvl5GWx1ATb/teJrIiLrL1Mok4qFa3Nzo554pFZGMlvygnGLbUpLxSJkCurBJiLdLVOoLNi7ci2kY+HaXHztrr4553b0ecG3+n7x56e819fv6Qfg5YsKsIlsNgqwtUGulsHW+g6JfYNeX6CnziiLTURkMYVyddn101+9p59nz01RrlQ7NCoRkc2vsQdb8KqqCJuIyLrLFssLlocEb4NvpljBOVfLZFusb3E6rgw2Eel+M4UyvYvMnZ1mZmzviRM246DfviIQj4QZ7o1zdiJXO3ZhMk86HmFnb5x4JKQAm8gmpABbG2RWUCJy74AXYPv+aQXYRKQzzOwOM3vezI6Z2X1NzpuZfdQ/f9TMbq4797KZfd/MnjSzI3XHt5nZV8zsRf/nYKe/x3Iz2ABes6+PfKnKcT2ciogsqFyZ24MtyGaram+CiMi6mylU6FlkkTgdj1CpOgrlKtP5IMC2RAZbURlsItLdZgqLb05YC6/d189tV24j0aRs756BJGcnZwNs56fy7OqLY2YM9cQ4MZZdy6GKSBsowNYGOX8XWHIZAbZ0PMK+wSRHlcEmIh1gZmHgY8CdwPXAe8zs+obL7gQO+n/uAT7ecP6tzrmbnHOH6o7dBzzqnDsIPOr/3lFeBtvySjy82i+voE0MIiILa8xgC14qg01EZP1lCmXSi5Q5C4JvmUK5LoNt4SWedCxMsVylpAoPItLFMoXyopsT1sIPHxzmH712T9NzewcSnPEz2KpVx8h0nl19Xm+2oXRcGWwim5ACbG2QLVYIh4xYeHl/na/d18/R0xMdGpWIbHG3AMecc8edc0XgM8BdDdfcBXzKeR4DBsxs9xLvexfwSf/1J4F3tXPQzRRXUCLyyuEektEwT51VgE1EZCHlqiMcrisR6TdhV4BNRGT9zRTKpBdpQ5GuBdgqtV5s8SbZEoGUf312gT5sn3785Jw/IiKb0cwGCLAtZk9/krMTOZxznLyUpVRx7PQDbNt7Ypwez1IsayOEyGaiAFsbZIsVUrFwbVGiVTftH+DUpRwXpvJLXywisjx7gVN1v5/2j7V6jQP+2sy+Y2b31F2z0zl3DsD/uaOto26iUK4su0RkOGRcv6dPfS5FRBZRqVYbMtiCANt6jUhERAKZJcqcpf0KOjOF8myAbZFn5h4/Gy6jPmwi0sVmCmV6Ehs4wDaQJF+qMp4t8dz5aQB29fsZbD1xqg5OjatMpMhmogBbG2SL5WX1XwvcduUQAI8dH2v3kEREmkX8G5dMF7vmDc65m/HKSH7QzN60rA83u8fMjpjZkdHR0eXcOk+htPwSkQCv2dvP02enqGilWESkKa8HW12Azf+fgTLYRETW35IBtiCDrVhmpoUebD3xKECtX5uISLdxzi05d663PQNJAM5O5Hj+/DQG7OgNSkTGAHhlTGUiRTYTBdjawMtgW/7kfcOefnrjER47fqkDoxKRLe40sL/u933A2Vavcc4FP0eAL+CVnAS4EJSR9H+ONPtw59yDzrlDzrlDw8PDq/oihUp12Rls4GUJZ4sVnvd3hYmIyFzlxh5sqESkiMhGkSlWallnzfT6GRpTuVItK22xEpGDKS/ANp4ttnGUIiIbR6FcpVRxG7pE5F4/wHZmIscLF6YZTMdq6x2DfoDt9HhuRe/dWOpX5X5F1oYCbG2QK1ZILvIgu5BwyLjlwDYeVwabiLTfYeCgmR0wsxjwbuChhmseAt5vntuASefcOTNLm1kvgJmlgbcDT9Xdc7f/+m7gS538Es45iuWVBdh+4PJBAI68ok0MIiLNVKqOcGh2fg35wTbF10RE1l9miR5su/u9Rdpzk/laVtpiGWwDKW/hdjyjAJuIdKeMXy53IwfY9gx42WpnJ3I8d36KXX7/NfDGHQuHOLPCAJuIrA8F2NogW6yQXmRn2WJef9UQxy9m1IdNRNrKOVcGPgQ8AjwLfM4597SZ3Wtm9/qXPQwcB44BfwB8wD++E/iGmX0P+DbwZefcX/nn7gduN7MXgdv93zsmX/Ka+66kDO++wSS7+hIceXm83cMSEekK5WqVaLi+B5v3s6rSuiIi66padV6lnEUWiYd740RCxrnJHJlCmUjI5mQlN9rmZ0aMZ0ttH6+IyEYQ9KPcyCUit6VjJKIhTlzM8PJYlp11AbaQGXsGEpyemB9gy5cq2iAhskFt3BlnE8kWy/T7u8GW49OPn2TCf7j9z3/1PDdfPsh7b72s3cMTkS3KOfcwXhCt/tgDda8d8MEm9x0HblzgPceAt7V3pAsLyt2klxFgqy+DMNwb5+svrK4HnIhIN6pWHVXH3B5sphKRIrI+zOwO4L8DYeAPnXP3N5w3//w7gCzwM865Jxa718y2AZ8FrgBeBn7SOTduZsEmsRhQBH7FOffVTn/HRhPZIg/87Uu89dodXLurd8654Bl4sRKR4ZCxsy/B2Yk86XiYnkQEs4UDbAMqESkiXW5mE2SwmRl7BpJ89bkRKlXHrv7EnPN7B5NNM9g+e/gUp8ez3Hfnq+Y8v4vI+lMGWxtkixVSKygRCbC7P0FfIsKz56faPCoRkc0vV6wAkFxBn0uAy4dSTORKnG2yA0xEZCur+EG0SNMA27oMSUS2KDMLAx8D7gSuB95jZtc3XHYncND/cw/w8RbuvQ941Dl3EHjU/x3gIvCjzrnX4JU8/+MOfbVF/e9//gwnL2U5enpi3rlMwXsGXioLY+9AkjMTOV4Zy3LZttSi1yaiYVKxsDIgRKRrzeQ3foAN4J037qn1WdvZF59zLpjX670yluH5C9NkihVOXsqu2ThFpDUKsLVBtlhZUfky8HYuXLe7jxcvzFCqVNs8MhGRzW0lGWz1Lh9KA3D4ZfVhExGpV/GjaPU92ILEB2WwicgauwU45pw77pwrAp8B7mq45i7gU87zGDBgZruXuPcu4JP+608C7wJwzn3XOXfWP/40kDCzuSucHfbtE5f4s++eIRIyXmmyWNpqFsbugQRnJ3IcG5nh6uGeJT93MBVTiUgR6Vq17N/Exg6w/eu3HeTX33kDd9ywi6F0Y4Atxeh0gXypUjv26LMjpGNhQgbPn59e6+GKyBI6GmAzszvM7HkzO2Zm9zU5b2b2Uf/8UTO7eal7zWybmX3FzF70fw76x4fM7G/MbMbMfr+T36tRrlQhtcIebACv2tVLsVLlxMVMG0clIrL5Bbt3F+s/sZjd/QkS0RDfOjbWzmGJiGx65er8DLawSkSKyPrYC5yq+/20f6yVaxa7d6dz7hyA/3NHk8/+ceC7zrnCike/Akde8TZ/vemaYS5likzn5wa9sv4icWqJKg57BpKcm8xzbjLP1TuXDrANpKIqESkiXWvGXz9YrLzuRmBm3P1DV/DA+35gXrnHvYNJAM5N5gHv34OXRmf4wQPbuGIozfMXVAFNZKPpWIBtHco85IH/CHy4U99pIdlieckH38VcOdxDLBzimbOaJEVE6gUlIleaJRwy48rtPXzzpYvtHJaIyKZXqQQZbHUlIkMqESki66JZM5nGmWiha1q5t/mHmt0A/Dbw8wucv8fMjpjZkdHR9vb0PTGaYWdfnGt2er3XXhmbm8UWZLCll1gk3jOQrGUkt5LBti0dU4BNRLrWbInI6DqPZOX2DngBtqAP21NnpnDAZYMprt3Vy4WpAhOax0U2lE5msK11mYeMc+4beIG2NVOpOvKlKskV9mADiIZDXLe7l++fmaRYVplIEZFAprZ7d+Vz7FXDaU6P5/j9rx7j04+frP0REdnKylXvmTMSnl2brpWIVIRNRNbWaWB/3e/7gLMtXrPYvRf89QX8nyPBRWa2D/gC8H7n3EvNBuWce9A5d8g5d2h4eHjZX2oxJy5mOLA9zZ6BhFcmcmxuNZtMLQtjiQy2/kTt9dU7Wslgi6kHm4h0rUyLmxM2sn1+BtuZCW/jRdCnc+9gkgPbvRYY6jEvsrF0MsC2nmUe1kytvu8qG2i+bv8AuVKFrz0/svTFIiJbRKvlcRZzpb+b96XRmbaMSUSkG8z2YKvLYPMjbKoQKSJr7DBw0MwOmFkMeDfwUMM1DwHv99tM3AZM+usBi937EHC3//pu4EsAZjYAfBn4t865b3byiy3k+MUMB7b3EAmF2DeY5NT43MXS2UXipUtEAsTCIS7bllryc7elourBJiJdazqYO1exfrDedvYlMJvNYDt6epL+ZJTeRJThHq9f28j0mlY1FpEldDLAti5lHpbS7jIPk/7DaX9ydenHV+/oJR0L88Unz6x6TCIi3SLrl4hMryKDbUdvnN5EhGMjCrCJiARKTXqwBS8rirCJyBpyzpWBDwGPAM8Cn3POPW1m95rZvf5lDwPHgWPAHwAfWOxe/577gdvN7EXgdv93/OuvBv6jmT3p/1mzjbsT2SKXMkWu9DMRhnvjjM3MXSwNSkQumcHmB9gObE8TCS+9vDOQijGZK1GuqHKOiHSfTKFMOhaulT3fjGKRELv7EpwYm81gC8pGxqNh+hIRRhVgE9lQOhnSX02Zh9gi914ws93OuXONZR5a4Zx7EHgQ4NChQ6tePZjMeQG2vuTq/irDIeOm/QN85ZkLjE4XGO6Nr3ZoIiKbXtYvj5NaRZawmXFwRy/PnJukUnXzmgiLiGxFsz3YZhdkgwy2qgJsIrLGnHMP4wXR6o89UPfaAR9s9V7/+BjwtibHfxP4zVUOecVOXPTKQR7YnmZkusC2dJxMsUKhVCHut56YaTGDrS8RoSceaak8JHg92MBbxxjqmV1zGM8UV91bXkRkvc3ky/QkNv88dvPlgzx+fIyJbJGXx7K8/fqdtXPDvXFGZxRgE9lIOpnBtqZlHtbLVD4IsK2+geatB4YoVRx/+m31BhIRgdkMttX0uQS4dlcv+VKVk5eyS18sIrIF1HqwqUSkiMiaqgXYhr0MtiDoNVbXG+3idIFENLRkFQcz47d+7NX8q7dc1dJnD6S8dYvx7Nw+bHf/0bf53a+8MK8XnIhsbWZ2h5k9b2bHzOy+JufNzD7qnz9qZjfXnXvZzL7vZwkfWYvxzhTLS25M2Ax++OB2RqYLfOIbJwDYX1cCeLg3weh0AdfiA3t9H3r1oxfpjI4F2NahzANm9jLwu8DPmNlpM7u+U98vMJVrT4lIgO29cd58zTB/8tgrFMsq2SAiki2WSURDq846O7ijh5DB8+en2zQyEZGVaWGh4joz+3szK5jZhzs1jqAHWyQ8v0SkMthERDrnxMUM4ZCxf9BbMB3yA2yX6gJsI9MFdvQmMFv6Gfium/by6r39LX32YMr7rPo+bC9cmObo6UmK5Sp/9K2XyZcqLX8XEeleZhYGPgbcCVwPvKfJOuudwEH/zz3AxxvOv9U5d5Nz7lCnxwt+BlsXBNjecPV2AD72tZe4bFuKA35JYfAy2Arl6rw+bJ89fJK/OHpWJYBF1kFHZ521LPPgn7tiFcNdkck2BtgAfvYNV/Azf3SYL373DD/5g/uXvkFEpItl2lSqJhENc8VQmufOT3HHq3e1YWQiIstXt1BxO16p9MNm9pBz7pm6yy4BvwC8q5NjKTfrwea/rlYVYBMR6ZQTFzPsG0wSi3j7nZtlsHWqbUTwWeN1n/WlJ88QDhnvumkv//OJ05yZyHHVcGslJ5ejWdbEe2+9rO2fIyJtcwtwzDl3HMDMPgPcBdQ/t94FfMpf333MzAaCtj5rP1yvB1s3BNj2DXpBtRMXM7z/9ZfXqkwADPvlfV8amWFnXwKAcqXKf37keS7OFDk/lednf+iAWmOIrKFOlojcEtodYHvzNcO8dl8/H/3qi5S060BEtrhssUJqidI4rXrV7j5GpgtqCCwi66m2UOGcKwLBQkWNc27EOXcYKDV7g3YJMtjqe7AF/xEvK8AmItIxZyZy7BtM1n5PRMOkYmEuZWafUUem8+zoQICtsUSkc44vPXmWN1y9nWt39XrjG8+1/XNFZFPaC5yq+/20f6zVaxzw12b2HTO7p2OjrDNT6I4SkQBvuXaYdCzMT/zA3OSLYPPFsdGZ2rFvvTTGxZki1+3q5fhohlNqjSGyphRgW6XJXImQQbpNzYD/9NuneN3+AU6P5/jw57/XlvcUEdmssoVK2+bXV+/tx4CjZyba8n4iIivQykLFmmiawWZGNGwUtclLRKRjzk7k2NOfnHNsKB1b0wy2kSkvmPfc+WlOj+f4x6/ZTToeYTAV5fS4FmZFBIBmKVCNu7AWu+YNzrmb8cpIftDM3tT0Q8zuMbMjZnZkdHR05aPFC7D1dkmA7Vd+5Fr+6hffRH9qbkJHXyJCIhriubr2Fw997yy98Qh33eT9t0K950XWlgJsqzSVK9OXjNZK6rTDNTt7uXwoxVeeucBEQ/NhEZGtJFMsk2xTBlt/MsrlQ2mOnp5suSGwiEibtbJQ0dobrXIxolL1gmiN5WNi4ZB6AYuIdEip4vXN2T0wN8C2LR2r9WDLlypM5csdyWBLxSJcti3F02enAC/rAeCNB71+P3sHU5yZUAabiADeRrD69Kl9wNlWr3HOBT9HgC/gVXKYxzn3oHPukHPu0PDw8KoGnOmiDLZULML+bal5x82MfYMpnjzpbRwulqs88tR5fuTVu+hPRtneE+OVscxaD1dkS1OAbZUmc6W2lYcMmBnvvHEP+VKF33nk+ba+t4jIZpIrVkjH2xNgA3jtvn5Gpwucn8q37T1FRJahlYWKlqx2MaJcmZ/BBhCLKMAmItIp5yfzOAd7BxJzjg/1xJnMlihXq7Vy5p3IYAO4cf8AR097C7PfOnaRA9vT7PEDfvsGkoxnS8wUyh35bBHZVA4DB83sgJnFgHcDDzVc8xDwfvPcBkw6586ZWdrMegHMLA28HXiqk4N1zjFTKNOT6I4A22L2D6Z47vwU2WKZwy9fYrpQ5o4bvF7zl21L88qlrDYVi6whBdhWqRMBNoDd/Ulef+UQn378JF97fqTt7y8i3c/M7jCz583smJnd1+S8mdlH/fNHzexm//h+M/sbM3vWzJ42s39dd89HzOyMmT3p/3lHJ79DplghGW3fA/Jr9vYTDhlHXh5v23uKiCxDKwsVa2K2B9v8AFtBATYRkY44N+lt8trdUCJye08MB4zNFBmd8QJsO3oTjbe3xY37+jk7mef8ZJ7HT1zi9VcN1c4FveHUh01EnHNl4EPAI8CzwOecc0+b2b1mdq9/2cPAceAY8AfAB/zjO4FvmNn3gG8DX3bO/VUnxztdKFOqOLalYp38mA3hsm1Jqg6Onp7kb54bIRYO8UNXe3P55dtSZIuVOWWHRaSzuj+s32GdCrABvP2GXVycKfLhzx/ly7/wRnb2deYBW0S6j5mFgY8Bt+NlTBw2s4ecc8/UXXYncND/cyvwcf9nGfg3zrkn/F1n3zGzr9Td+3vOuf+yFt8jVyy3NYMtHY/wmr39PHFynGyxTKpN/d1ERFrhnCubWbBQEQY+ESxU+OcfMLNdwBGgD6ia2S8C1zvnpto5llLQgy3cpESkerCJiHTEWb/84p6GEpG7+rzfz0/ma/3ROpnBBvAnj73CTKHMD9UF2ILA3wVVe2i7Tz9+ct6x99562TqMRKR1zrmH8YJo9cceqHvtgA82ue84cGPHB1jn0owXUAp6TXaz/YNe6cjvnpzgb54f4dYrt9XWNi4b8s6dHMuyvaf1f0c0R4msnDLYVmkqV6Iv0ZkAWzQc4qPveR3ZYpmf++RhMirTICKtuwU45pw77pwrAp8B7mq45i7gU87zGDBgZrudc+ecc08AOOem8Xar7V3LwQcyxQqpNvVgC9xyxTYK5SoPPbmiqmwiIqvinHvYOXeNc+4q59xv+cceCBYrnHPnnXP7nHN9zrkB/3Vbg2tQ34Nt7n8H4pGwSkSKiHTI2ckgwDZ38+z23hhhM85P5esy2DoTYLthTx8hg//x9ZdIREP80FXba+eSsTDpeISL/hhERDaLIGNrW0/3B9hS8QgHtqf5sydO89Johrdeu6N2brg3TiIa4pVL2Tn3lKtVvvrcBf6fb50gX6qs9ZBFupoCbKs0lS/R16EMNoBrd/XysffezDNnp/i5Tx5WLXQRadVe4FTd76eZHyRb8hozuwJ4HfB43eEP+SUlP2Fmg+0acDPZQvuzzC4fSrG7P8GDf3e8ViJNRGSryRW9IFoiOve/A+rBJiLSOWcncgykovOebyOhEMO9cc5P5hmdymPWuSyMVCzCNTt7KVUc//mf3jjvc7b3xLg4o9JiIrK5XPIDbENbIIMN4A1XD/HiyAypWJjbr99ZOx4y47JtKU5eysy5/rOHT/H/PTvCCxdm+PLRc2s9XJGupgDbKjjnOloiErwU3XOTeX7iB/bz7ROXuOO/fZ1zk6qHLiJLsibHGqNJi15jZj3A/wJ+sS574uPAVcBNwDngvzb9cLN7zOyImR0ZHR1d7ti9gThHtlQh3eYMNjPjrdfu4Phohi9/Xw+WIrI1TedLAPQ2VGLwerBpV6uISCecm8jP678W2NWf4NxkjtGZAkPpOJFw55ZrfvEfXsN/+iev4Udv3DPv3PaeOGPKYBORTeZSxpu3BrdADzaAX3/nqzn87/8h3/vf3s7+bak55y7blmZkqkCu6D3TT+ZKPHN2ih8+uJ3tPXE+9dgr6zFkka6lANsq5EoVShXX0QBb4Mb9A/zUrZczMl3gR//Pb/D48bGOf6aIbGqngf11v+8DGmsiLniNmUXxgmv/r3Puz4ILnHMXnHMV51wVr4nxLc0+3Dn3oHPukHPu0PDw8Iq+QL5UxTlIdqBP2vV7+rhmZw8fffRFyuo1JCJb0HTeq4rQm5g7xyqDTUSkc85M5Ng70Ly3+u7+BFP5Ms+fn+5Y/7XAHa/exXtuad5bZ3tPnOlCubYRo92cc5wZz6mShIi01aWMN2cNbYESkQDhkDHcGyfaZDPG5UMpHHBq3CsT+b1TEzi8dhm3XbmN752a4PunJ9d2wCJdTAG2VZjMeZP3WgTYAF61u49/9ear6EtE+ak/fJw/+uYJvH6iIiLzHAYOmtkBM4sB7wYearjmIeD95rkNmHTOnTMzA/5v4Fnn3O/W32Bmu+t+/THgqU59gWzRW/xNx9ubwQZe2YRfvv1ajo3M8KeHTy19g4hIl5nOlzCDnoZNDPFwiKI2HoiIdMTZidzCGWx9XuDtiZMTXL+7by2HNcewvzh94mJmiSuXbyJb5ON/+xIf+9ox/ub5kba/v4hsXZcyBRLRUNtbTGxG+waThAxeGcvinOOJk+Ncti3FUE+c1+0fJBwyHnn6/HoPU6RrKMC2CkGArS+5dpP3zr4EX/zQG3jLtTv49T9/hn/z+e+pOaWIzOOcKwMfAh4BngU+55x72szuNbN7/cseBo4Dx/Cy0T7gH38D8D7gH5jZk/6fd/jnfsfMvm9mR4G3Ar/Uqe+Q9csZJKPtD7AB/MgNO7ntym383ldeYDLb8JJBJQAAIABJREFUmR26IiIb1VS+TE8sQig0t1pwLBKiVHFUtYlLRKStpvMlpvJl9g42D7DtHkgSDRtvu24Hv/GuG9Z4dLOGerzsuWYBtk8/fnLen+X4+5fGODeRZ2dfnCMvX1IlCRFpm7FMkaF0Z7N/N4t4JMyu/gQvXJjmhQszjEwX+IHLBgFIxsLcuK+fvzt2cZ1HKdI9FNZfhamcl12xVhlsgb/43jnecu0wDsefPXGGx49f4n/+q9cvuBNORLYm59zDeEG0+mMP1L12wAeb3PcNmvdnwzn3vjYPc0GZWgZbZ/6pMjN+7R/fwI/+/jf4T3/5LPf/+Gs78jkiIhvRdL48rzwkeAE2gJLKRIqItNUrY16prssbeuUEeuIRfvVHruOfv/HAvM0Pa2koHcOA46PtzWBzzvHMuSmuHE5z64Eh/uTxV3j0uRF+5IZdbf0cEdmaLmWKbEtvjfKQrXj9ldv5X0+c5k8Pn2RbOsbrLh+onXvjwWF+/6svMpEtMlDXs+47r4zz9NlJfux1e+f1aQ4021jx3lublxwW2SqUwbYKa10isl7IjLddt5P33XY5ozMF3vWxb/LUGdXPFZHuEWSwpWKdyWADrxfbv/jhA3zm8Cm+qR1cIrKFTOdLTf/jHATYCsoqEBFpq5OXvADbZUPNA2wAqfj8zOK1FgmHGEhFOd7mEpEj0wXGMkWu39PHtbt66UtE+PyR7i/V/hdHz/JbX36GYyMz6z0Uka52KVNkUAG2mpsvG+Dgjh6K5Spvv34nkdBsCOBNB7dTdfCtl8Zqx86M5/jid8/w3PlpHvjblzrWh1OkGynAtgpjMwUABlPrN4G/ancf977pKiKhED/xwN/zl98/t25jERFpp2whCLB1Ntn6l/7hNVy5Pc0vffZJLvrzuohIt1swg81vlF5UBpuISFvVAmwLZLBtJDt6E7x4Ybqt7/nsuSkAXrWrj3DIuG53H48d7+4ykSPTeX7l80f5g787wSe+eYJzk7n1HpJI1xqbKTKkAFuNmfGTh/bzz35wP6/Z2z/n3I37B+iJR/j6C6MAVKqOz3/nFD2JCHe//v9n777j5Krr/Y+/PjPba7albiopEDoJCUgRRRBQCSogiALqvVwUf7afevFnv+q165WLwhVF0EsVRSKigPSaAiSkkWTT+6ZuyfaZ7++Pc3Yzu5ndnd2duvt+Ph4ne+bUz5zMfvbM93u+3+9kDjW1s3jzgVSELZKRVME2BDsONRMwGFual9I4xpbm8fBNb2PW2GI+ec/rfOXPK2jyu1YTEclUnV1EJrIFG0BedpBbP3wadc3tfPre12nt0LiWIjL8NbS2R61gy81SBZuISCJs2d9EeWFOr91upZPRJbls3Hs4rpVfa/c0MGFUPiV+D0BTKwtpbO1gza74VuSlk18+XUNbKMzDn3obWQFj0SYVWIskirqIPFphbhYnV4/CrHvL6OxggAtnj+Gvy3dS39LOYyt2UdvQyiUnjmPW2BKOqSri9S0HCYc1JrNILFTBNgQ7DjYztiSP7GDqL+M/V9fygdMmcO6MSu5fvJVzf/Qsb2w9mOqwREQGrbM1WWVRYgYqjhycfdm2Q1x68nhe3XiAzz+wbFg/SSsiAp0t2KJ1Eek91NCqCjYRkbjaeuBwRrReAxhTnEdbKMwWv9XdULW0h9h+sJmplYVdy6ZUePOLNu3vbbeMtq+xlXsXb+XKudWcOqmMk6pHsWzbIVrb9TCfSLw1t4Vobg+pgm0APnbWVA63hfjDK1u49ekaqopzOX58CQCnTS7jYFM7r0bJz63tIRpb1ahDJFLqa4Yy2PZDzUwoy091GF2yAgEuOmEcHz97Ku2hMB+47WW+9pcVXWPFiYhkkt11LQQMKouSc5N86qQyvvae43hsxW4+cfdS3TSKyLDWaxeRasEmIpIQWw80MbmP8dfSyegS7wG3vrqJ3HGomXsWbeGyX77Epn7Ga1u5o45Q2DEl4v2X5mczuaKAxcO0Vdcjy3bSHnJ8/KypAMyfWk5bR5gVO+pSHJnI8HOgqQ1AXUQOwInVpZw+pYwfP76WtXsaOP/Y0QT8lm7Hjy8hLzvAfYu7j5P5zUdW8u1HV/P9x9awce+RcSUjH17unERGElWwDcGOg81Ul6XfDfIxVUV87vwZfOxtU7l30VbO/+lzPLJsB86paa+IZI7ddS2MLs4jK4mthP/lnGl8/wMn8mLNPq64/RV217Uk7dwiIsninKOhpb2XFmx+BZta8oqIxE17KMzOQy0Z04JtdLE3DMa6PY1R14ed48Gl29i49zDr9jTwzYWr+ixvWLrF611nUkVht+XzppSzZPOBYdkN2Z9e285J1aXMGFMMQHVZPqX52ayN89h2IgIHGr0KtjJVsA3I/7vkOK6eN5EHbjiDk6pHdS3PDgaYM6mMv6/YRW29Vyby5Oo93P3KFk6uLqWsMIeH39hBu74viACqYBu0jlCY3fUtTBiVPi3YIuVmB5k+uohPnjed3KwAn71/GRf8/Hk29/NkmYhIuthd35KSMS6vnjeJ3143l637D/O+W1/k5Q37kh6DiEgitXaEaQ+56GOwBTtbsKkLKxGReNlxsJlQ2KVNBVt/rQ1ysgJMLM/vtTLoze117G1o5bJTJ/DFC2fx/Lq9PLl6T6/nW7r5AJVFuRTldv+7M39aBQeb2llfG70iL1Ot2VXP6l31fODUCV3LzIyZY4qoqW0kNAwrFEVSqXN4CbVgG5hTJ5Xx/Q+cxPxpFUetmz+tgo6w477F29hd18JX/vwmx44t5oNzqrnslAnsP9zGizUqKxEBVbAN2u76FkJhl1ZdREYzYVQ+nzzvGN538ni2HWjiwv96np89sZa9Da2pDk1EpE+76loYl+QKts4Chp2HWvjE2dNwzvGR3yziF/9cry/CIjJs1Ld43YeXqItIEZGk6BzLbHKPFlzpbObo4qhdRDrneGZtLWNL8jh+fAnXnjmZyRUF/ObFTVGPEw47lm452K17yE7zp5YDsHiYjcN298ubyckKcOkpE7otnzG6mNaOMFvjNLadiHg2+N0VTqnMnByb7iqLcnn7zCpuf24DV9/xKk1tIW65+lSyAgGmjy7i2LHFvLh+H60RD+W1h8I8tWYPv3ymhlc3ds/r6kZShjNVsA3SjoPNgNfMP90FzDhzWgWff9dMLpg9hlueruHM7z/Fp+55jX+s3N1VyCIikk5216WmBVunsaV53PSO6Sw4ZQI//+c63vvfL/KSntASkWGgocUbY7LPLiJVwSYiEjcr/XG3Zo4pSnEksZs5tphN+w7T0t69RfO2A03sbWjlrOkVBMzICga4cu5EFm86wJb9R/eYs3pXPYea2pkapeC7uiyfcaV5LBpG47DV1rfw59d3cMWcasp7tKaZPrqIgME6dRMpElfr9zRSXphDZVFuqkMZVr7/gRM5b1YV2w408bMrT2am3+UtwHmzRtPcHuoaR7M9FOa3L27iqbdqOdjUxtV3vMpfl+9MVegiSXX0Y6sSkx2HvAq2dO0iMpqS/GzOOqaSmaOLWbL5AM+u3ctjK3YTDBinThzFuTOreNsxFZxYXUpuVjDV4YrICNbQ0k5ja0fSW7D1lJsV5GdXnsz5x43m+4+9xTW/WcQ7jx3N5981kxOrS1Mam4jIYB2pYDv6q0BWwAgYtGpMBRGRuFm27RBTKwsZVZA53ZfNm1LObc9uYOnmg5w9o7Jr+evbDpEdNE4Yf+Re+AOnTeCnT6zlT69t5wsXzup2nOfW7QW8yqWezIx5U8t5ZcN+nHOYWVzfQ7QWEh+ePymu5+jptuc20BEOc8O5045al5cdZHJFIWt3N/Du48cmNA6RkWR9bQMzouQYGZrxo/K57SNzaO0IHVVOPKm8gGOqCnn6rVrGj8pnyeYDbD3QxIfmTuTYccUsXL6TbzyykrcdU0FFRMVnW0eYHYeaKc0/+kE/kUylCrZB2u63YBufQRVsnaqKc7nkxHG8+/ixbD3QxPraBmpqG/n5k+v42ZNewcrcKWXMn1rB/KnlnDqpjPwcVbiJSPLsrvMG0h1bmvoce9/ibQDccO40Xt6wn+fW1fL0W7XMGlPMOTMqmVJZSMAvDEj0F3YRkXho8HsviNaCzczIDgbUgk1EJE6ccyzbdoizp1f2v3EamT+tnOyg8ULN3q4Kto5QmDe3H+L48aXkZh8pIxhXms/ZM6p46LXtfPZdMwkGjlSUPbduLydMKIn6Nwdg3tRyHlm2ky37mzKye7fISrzl2w7xwNJtXD1vUq/dgR43roTHVuziwOG2ZIUoMqw551i/p5HLTp3Q/8YyKL01wrh8zkT+5/kN/NbvIviC2WM4eeIoAH70wZO45JYX+OrDK7ntI6cBsK+hlT8s2tI1bFFLe4j/e+HMbg9XpOLBCJGhUgXbIO042ExVcS552Zlb8RQMGFMrC5laWciFs6GptYPN+w+zad9h6ls6+O+n1/MLB9lB48QJpcybWsFJ1aXMHFPMlIoCsoLqYVREEmN3vVfBluoWbJGygwHePrOK+VPLeXXjfl6s2cdvXtxEWUE2p04q49ixxXSEwsqNIpL2+mrBBpCbpQo2EZF42VnXwt6GVk7xCx0zRUFOFqdNKuPF9fvgYm/ZmzvqaGkPc+qko9/Lh+dN4sb/fY2n1uzhQr91Vn1LO69vOci/vf3o1lyd5k+tAOCFmn1xrWB7ft1eHliylZysIO86bnSvFXzxEAo7nlu3l6ff2sOUikK+densXred7VewrdlVn7B4REaS3fUtNLR2MCODuuAdLkrzs/nEWVNZtOkAJ08c1a2XtxljivnSu2fxn4+9xY8eX8vBw238ZdkOAmZcObeamtpGbn2mhvycIDe9Y3rXfs459je2sbexlWOqirq6rxdJZ6pgG6Q3th1kVkTfs8NBQW4Ws8eXMtvv6qGlPcSW/U1dlW6/fXEj7SEHQE4wwDGji5g1poiZY4s5dmwxM8cUM2FUfty7dRCRkWdXZwu2kvSpYOuUlx3kvFmjedsxlazaWccbWw/xzFteq7bfv7KF06eUcca0Cs6YVsHx40tU4SYiaedIC7boXwVysgK0qoJNRCQulm09BJBxFWwA58yo5CdPrGN/YyvlhTm8sH4vY0pymV51dEH2u44bzdiSPP7w6pauCrZn3qqlI+w4d0YVG/YePT4bwDFVhUwfXcRfl+3ko2dMjkvcf1y6jS899CYFOUFaO8Ks3FHHjW8/hqri+I/PdPBwGw8u3caWA02cVF3KZadM6HPIjfLCHMaW5LE6CRVsagkiI8G6PY0AzBg9vMpoM0VFkddLWjT/es40Vu+s57ZnNwDeA9QfmT+ZssIcTqoexeSKQn78+FrGj8rj/adWs6uumTtf2tT196I4L4sFJ0dvmXjPq1uOKn9WfpNUUQXbIGw/2MS6PY1cOXdiqkNJqLzsILPGFjNrrPdHqj0UZm9DK3vqW9hT38Lu+haeWbuXvyw7MmhlblaAmWOKmViez8SyAqrLCxhXkkdVcS5VxblUFuXq6QMR6VdnF5GjS9J3kOKcrACnTirj1EllNLS0s2nfYYIB49WN+3lmrTfWRFFuVrcKt2PHFWuMSxFJuSMt2KI/zZ+jFmwiInHzxtaD5GQFOG5cSapDGbC3zxzNT55Yx+9e2syJ1aXsqW/l8tOqoz5UmxUM8OH5k/jZk+u6upH876drmD66iLlTynutYDMzLjtlPD95Yh3bDzZRXVYwpJhfqtnHzX9ewdnTK7lw9hj2H27jjhc2cs+iLXzyvGOGdOyeth9s4tcvbKSlPcSVcyfGXIl63LgSnl1bG5f325vl2w5x/5Kt1DW3c9zYEs6YVqGyGBmW1u9pAGCmWrClHTPjp1eewjVnTGbhsp3dWqQFzPjBB09kx6FmPv/Acn730mbe2uX9X158wliqinL551t7uGfRFmaMKeLaMydjZrxUs487XtjIC+v3UVaQwxnTyjljWkXXsB0iqaAKtkF41i84fcexo1McSXJlBwOMH5V/1LhzLe0hv9Ktld31LRw43MriTQd5YtUeOsLuqOOMKsimqii3W6VbZVEuZQXZjCrIobwwp2t+VEE22Wr9ITLi7DzUTGVRTsZURhXnZXNStfeF+vjxpV0Vbhv3HWbrgaauCjczGFOcx8TyfKrLCphYls/Y0nxK87O7ppL8LEryssnPCZKbFVCrYBGJu3q/gq0ot5cWbMEgbSFVsImIDFVrR4hHlu/kbcdkZuXGCRNKuHxONbc+U0N20KgsyuGkiaW9bn/tmZO5b/FWbrr3dd530nhqahv51TWndRuTLZoFp0zgJ0+s45FlO7t1FTZQtfUtfPb+N5hWWcjtH53DwmU7GVOSx1WnT+J3L23i4Td2cP3bpsTl/rq2oYWP/GYRrR0hbjh3GuMGMHb06VPKeG5dLb95YRPfuvT4IcfS010vbeK7f1tDTlaAUQXZ/GPVbl7fepCPnTU17ucSSbXXthyksiiXiqL0fTh3JAsGjNOnlLPeb2kYKTcryO+uP527Xt7Mo2/u4sPzJ1FZlEt5YQ4A06qKuG/xVr65cBUPLt1GMGC8ub2O0cW5nD6ljN11LTz65i5W7azng6dVc++irYTCjpraRjbsbaS1I8SHTp/ERSeM7fa9595FW3HO0dIeJjc7QMBMrd9kSBJawWZmFwG/AILAb5xzP+ix3vz1lwBNwPXOudf72tfMyoEHgCnAZuBK59xBf91XgE8AIeAzzrnHE/G+nnmrlknlBUzLwAF4EyEvO8jkisKjBvENO0djSwf1Le00tnTQ0NpBQ0sHja3tNLR0sP1gM2/tbqChpb2r68loivOyKCvwKt3KCnMo8yveRuXnkJcdIC/bK4Tu9jM7QG6W9zo3K0COP+VmBb35YIDsoKngWoa1ZOfgeGntCPHPNXs4ZWJZPA+bVJ0Vbp2Vbp0VbnsbWzl4uJ2AGYs3HeCRZc1EeQ6hixnkZQUpzstixpgi5kwu58xpFZw6aVRGjwEqMpINJTfHS0NLO0W5Wb0WeBbkBNl5qJlQ2PVbKCoiEg/Dtezg0eW72NvQmrEVG2bGdy87gZ2HminNz2bO5DKyAr1XFI4qyOHWD5/Kh/7nVX717AbmTy3nIr+7yL5MLC/gzGkV3PHCRq6YU83oKN3Et7SHyA4Gev271NjawQ1/eI3DrSHu+9fTuhWmTh9dxAWzx/DE6j389sVN/Ms5vY8JF4v9ja1c+9vF1Da0cv2ZUwZUuQbedTpl4ijuX7KV//PO6XGrGHDO8V//XM8vnlrPBbPHcMbUCvJzgqzb08B9i7dy+3MbuGD2GKaPTlxLH+e8LzcqaxkeEpGb42n7wSaeWL2HT5ydmTlWoDA3i5veMb3r4YrIrm1zsgJ89MzJZAWMexZtJS8ryNfecxwfPXMyf3ptB845XttykL+t2MXPnlzLmJI8Dja10dIeJitgZAcDLNm8nO88uprrzpzMWdMrOdTczp9e38663Q00tHaQHTSOqSpiXGke586s6vobU9fczsa9jYSdY0pFoSpwpU8Jq2AzsyDwS+ACYDuwxMwWOudWR2x2MTDDn+YDtwHz+9n3ZuAp59wPzOxm//W/m9ls4CrgeGA88E8zm+mcC8Xzfa3aWccLNfu4+vSJumHoR8CMkvxsSvL7HkzYOUd7yNHU1kFTW4jD/k9v6qCpNdS1bl9jY9f8UMcGCZg3cHN+TpCCnCD52d7Pgpws/2eQ/Ij53KwAWcEAWQEjGLBu89lBIxgIkO2/7qzM8yr6ulf2dS7PCQYIqNBKEiTZOTiesf99xW72NbZx7ZnxGYMhHUS2cIvUEQ5zuDVEc3uI5rYQLZ0/O0K0d4RpDzvaO8Icbguxad9hXq7Zzy1PrScYMMaW5DFhVD6VxTkU52ZTlJdFcV4WRbnelB30HixobgtxsKmNA01tHDzcxsGmdg4e9l4famonJxigJD+LUfleC+KKohwq/FbFhZE5MiI/RubLvGy1shOJ1VByczzjaGjp6HX8NYCTqktZvauef67Zw7tjKBgVERmK4Vp20NDSzv88v4Hpo4s4d0ZlPA+dVHnZQe791zOA6GN69TRncjl//+w5BALG1IrCmL/zfvf9J/CeW17gM/e/wY8vP5nc7ACvbjzAE6t289SaWprbQ2QFjPGj8jluXAk3X3wsU/2HnjfsbeTLD73Jih113HbNacwYc/RYTOfOrGLHoWa++7c1mBkfP2twLdlW7qjjk/e8Rm19K3defzpb9jcN+BgA586oYvn2Oj5z/xvcef3pQ+65o665na//ZSULl+/kijnV/OCDJ/HAkm0AzBxTzL+eM43fvbyZK25/mZ9/6BTOmxW/Hpl2HGrm7yt28Y+Vu3lti/fs5djSPGaOKeak6lK+cMFMfV/IQAnMzXFz98ubAbjubVPieVhJIwEzrpo3iavmHd3CzMyYO6Wc6aOLWLTpADsONlNdVsCsMUXMHFtM0IxZY4u57dkN3PJ0Dbc8XQN4wxvNGlvM+NJ8DjW3s3JHHR+7awljS/KYXFHA7vqWo3J7RWEOkysK+eAcb0y4DbWHWV/bQE1tI/nZQaqKc6kuK2DCqHyumFvNvsZWtuxvYvtB7zijS/I4bmwJM8YUkZcdJBx21DW3s6+xlX2NbeRmBxjt9/SWKT05yRGJbME2D6hxzm0EMLP7gQVAZDJdAPzeeY+4vGpmo8xsHN4TZr3tuwA4z9//buBZvMLdBcD9zrlWYJOZ1fgxvBKvN7TzUDMfv2sJlYU5Q+q2QLozM3KyjJysHEYNoPvxsHN0hBztoTDtoTAdYW++c1lH2FvfEfbmQ5Hz/rZtHWHaQo62jhBtIUd9cwf7Gtv85eGun+0dYfpoZDJoWQEjELAjlXb+T28+QCAAWYFA17qAGVlBi/L6SGVf0IxgsI9jmmEGhtc6xswwAPP+cHUtJ3I7i7LsyPKAGQH/Jxx5bd1+dm4b8RoIBHru17nP0dtFvu4ZD73G7G1Lz3U9jkGP1z2vU3/7F+VmUeY3Y08Tyc7BcXP3K5uZVlnI2dMztyAiVlmBAKX5AUr7eRChU0u7V9G27WATh5raqW1oYdO+w7R2hGhpD/fZpVswYBR2VpLlej8rC3MJOUdLe4i9ja1s3n+Yw63eQwyx5jwzyAn6LYOzvFzU2Yo4L+JnTjBwJFcFzX8gIcprP39lRbwOmBEMdP5eGkGDQKBz/kj+CQR6mY/Idd4673eXiN9p8HMJR363O+e71nXNW7flXftb92NAtOXW53miLbdez9u1R/R46L5vqsSrPCUQMCaMGtgT4mlo0LnZObcrXkHc+PZpXDGnutf1x48vZVTBbn717AaKc72K9kzssjvTyvJS+Xs6WD1zV9d8xHvpvjz69kOMIj5HicNh4vWW4lUQ3df17u3/qKo4NxWt5Idd2cGe+hau/90SNuw9zG3XnDbiKheiVXD155iqIv5jwQn8vz+v4JwfPdO1vLIoh9njS6gozKHJf+js8VW7eXzVbiqLcsjPCbLjYDOFOVn84qpTuLCXB0MCZnzo9Im8VLOP7zy6msdW7OKyUydwTFUhRblZFOR4xWMdYa9MIRT2yg8aW0McampjT30Lr2zwxlquLMrl/hvO4NRJZWzZ33+lYzSjS/L44QdP4ot/XM4Vt7/CR8+YzIwxxeRlB7rugwOGH8eRsg6vnMMr12jtCLGvoY3l2w+xcPlOGls7+PJFs/jk24856jM3flQ+N547jUeW7+T63y3hnBmVXHTCWI6pKqLA/zsfMIsoSwnT3lW2EjEfUd6y9UATL9fsY/n2OgBmjyvhnBlVmMG2A028sH4vz63by99X7mbe1HImjMonPzvY1RV+Zw9Dnb0OZQcjeiDy40lHbpClQ5338oW5WV1d4KW5ROXmuGhuC3H/4m1ccuK44fAdQYZgVEFOrw8Fzp1Szm+vL2dfYytvbj9EeWEuy7cd6vbd5j0njqOiKIe/rdhFbX0Ls8eVcOXcieyuayFgxp76FrYcaOKt3fV89WHvIYK87ACzxhRTmp/N4dYOlm07xKJNBwC45en1fcZbmBOktSMcdVgl7/1kM7o4l5ysAAcPe5Vw2cFA18PPBdlBjp9QSlbAuhqoNLd3EDDzhx3xhh8J+jm9NaJsG6AkP5vivCNDk/gNj7tym2FduTkYMEJhR9h5fxdDYW+rnOCRXJ0VNH//zn966EzlzjtH5/kCnWXYfvl2T73l2oD5ZUZ+w5fOMqTOMuPOcqCJ5YkZ4zSaRFawTQC2RbzeztFP30bbZkI/+47pLGBwzu0ys87HbiYAr0Y5Vtxs2NuIc/C7j8+L2mWBJFegq2Iu8QU+zjlCzhEOexV74bD/2kE4ItGEHYScIxTyWp54N+ZH5jtv1iNvil3ncZzzj905H7nsyOvWdv98EdtGHqMzDte5b0SMndt0Jr3OZNWVTKMtS/jVHR6uO3My315wQqrDiJTsHBwXDS3thB185IzJauEZRV52kOPGlXDcuJKo60NhR1tHmNaOUNeX8ZxggILcIDnB2FuahcKO5navFV23hw38+e4PKIQJhcNd5+u86er8At7c1kZ7yHW7KevKb53LuuUpL7eFnLKPdFdWkM0b37gw1WEM1VByc9wq2KaPLmZ6H9k7GDDOnl7pjYXwm0XxOq2IZID//cR8zk5+a6thV3awZX8Tu+uaufP603n7zKp4HnrAYml1NpT9om0X61g20fZ9/svv4NE3d5KbFeT48SWcOqmsqyVWp0NNbazZVc+uuhbaQmFmjilm/tQK3nvS+D7PlxUI8Ktr5vDHpdv476dr+PpfVsYUZ6dJ5QX8n3dO51/OnkZpQWwPyPXl8jnVZAWMnz25ji899Oagj5OTFeCC48bwqXccw/Hjex8jr6Iol7995mzueH4j9y3exlcfHtj77ykrYJwwoZQvXzSLS04Yx5TKwm7/p42tHazcUcf+w608unxn1xiwI92H5k7kh5eflOqYxAbLAAAgAElEQVQwYpGo3BwX+TlB7rvhDPJz1NpH+ldZlMs7jx0DwOqd9d3WBQPGJSeO45ITx3Vb3pnPZo31HhpxznHuzCqygwEqi3LICga6tgk7x76GVnbWtRAKOwpyglQU5lBWmIMBZ8+o5K3dXou3uuZ2crMCbNnfRJHfC1F7KExDSwdTKwupbWihtr6VtlCYGaOL2V3fQkco3FWZdrCpnSdX7yHsXFdFV3YwQFlhDjsONlPX3E5dczth57oaXHQ+3NxZftzYOrzzcX52kDXfuShp50tkBVu0UryepWW9bRPLvoM5H2Z2A3CD/7LRzNb2c9yjHPu1fjepBPYN9LhxNNLPnw4xjPTzp0MMST3/f/jTAM+fyD4Qk52Dux94iLl2Id6gGD2k+jM1GJkWc6bFC5kXc6bFC2kS8xbAvhnTppHxpltfs0PJzd03isM9bQ9p8f88AJkWL2RezIo3sdIy3nN+2Ofq3mIeaq4dtmUH5/X/d+uoa3pNjMeOdbshGPRnNMGxRY3rTuDfYth5KLFtAV4AvthPXKn4P1wP/Cr6qm7XK97/NxuARwa/e1rmQRIc14/8aYBScU+blNycgHvanmL6/0zG720M+1ZeE+NnL8Fx9Lddv9c0lnMk4Zon5XrGSbrmw54yJk777oDjHHSeTWQF23ZgYsTramBnjNvk9LHvns5ucvxmx7UDOB/OuV8Dvx7YWxkYM1vqnJubyHPo/Okdw0g/fzrEMNLPT/JzcDeJyLVpcE0HLNNizrR4IfNizrR4IfNiTvN4h5Kbu4l3nk3z63aUTIsXMi9mxZtYmRYvJDRmlR2koXSNTXENTLrGBekbW7rGlQKJys3dJDrXZtL/Z6bEqjjjL1NiVZzRJbJvvSXADDObamY5eIMIL+yxzULgWvOcAdT5XTj0te9C4Dp//jqOPCyzELjKzHLNbCreAJuLE/XmRETSXLJzsIiI9G8ouVlEZLhS2YGISPpJVG4WERlWEtaCzTnXYWafBh4HgsCdzrlVZnajv/524DHgEqAGaAI+1te+/qF/ADxoZp8AtgJX+PusMrMH8QbM7ABucs6FEvX+RETSWbJzsIiI9G8ouVlEZLhS2YGISPpJYG4WERlWEtlFJM65x/CSbeSy2yPmHXBTrPv6y/cD5/eyz/eA7w0h5HhJaDcSOn9MUh3DSD8/pD6GkX7+pOfgJEj5NR2ETIs50+KFzIs50+KFzIs5reMdSm5OsLS+blFkWryQeTEr3sTKtHghgTGr7CAtpWtsimtg0jUuSN/Y0jWupEtEbk6BTPr/zJRYFWf8ZUqsijMK83KhiIiIiIiIiIiIiIiIiMQikWOwiYiIiIiIiIiIiIiIiAw7qmCLIzO7yMzWmlmNmd0c52NvNrMVZrbMzJb6y8rN7EkzW+//LIvY/it+HGvN7N0Ry+f4x6kxs1vMzPo4551mVmtmKyOWxe2c/qDSD/jLF5nZlBjO/y0z2+Ffh2VmdkkCzz/RzJ4xszVmtsrMPpvMa9DH+ZNyDcwsz8wWm9ly//zfTsFnoLcYkvY58LcJmtkbZvZosq+BeCyB+TUeBpMv0sFAPtvpwMxGmdlDZvaWf63PTOeYzezz/udhpZnd5+e0tIrX4vS3Pg1i/rH/uXjTzB42s1HpFHO6U45NjEzKscqvCYkxo/KrcmvyJTv39pFL4/bdagixJb28I4aYZkVck2VmVm9mn0vF9YpXPuktDhvCd9KB5A4zm2JmzRHX7vaIfeIaWy9xJbUcQVLP0vwet1O0HJguBpp/UmWgv/OpYhnyvaaPONPxmg64/DrunHOa4jDhDdq5AZgG5ADLgdlxPP5moLLHsh8BN/vzNwM/9Odn++fPBab6cQX9dYuBMwED/g5c3Mc5zwVOA1Ym4pzAp4Db/fmrgAdiOP+3gC9GiTUR5x8HnObPFwPr/PMk5Rr0cf6kXAN/2yJ/PhtYBJyR5M9AbzEk7XPgL/8CcC/waLJ/DzQlPr/GKcYB5Yt0mWL9bKfLBNwN/Is/nwOMSteYgQnAJiDff/0gcH26xUuc/tanQcwXAln+/A/TLeZ0npRjExp3xuRY5deExJlR+VW5Nemfj6Tn3j5y6beI03erIcS2mSSXdwzi/2s3MDkV1yte+aS3OBjCd9IB5o4pkdv1OE5cY+slrrj93w3lmmlKzkQG3ONGxLqZHjkwXaaB5J80jDPq73yK48yI7zV9xJmO13RA5deJmNSCLX7mATXOuY3OuTbgfmBBgs+5AO/LMP7PyyKW3++ca3XObQJqgHlmNg4occ694rxP1+8j9jmKc+554EACzxl5rIeA8yOf5Orl/H1di3iff5dz7nV/vgFYg/eFPinXoI/zJ+UaOE+jvy7bn1yy3n8/MSTlGgCYWTXwHuA3Pc6TlGsgQGry64AMIl+k3AA/2ylnZiV4N82/BXDOtTnnDpHGMQNZQL6ZZQEFwE7SLN54/K1PSqARosXsnHvCOdfhv3wVqPbn0yLmNKccmwCZlGOVXxMj0/KrcmvSJT33Jun7ZTwltLxjgM4HNjjntvQTb0LiSnXZzEBj6yN3RJWI2FJdniRpIe3vcTPBAPNPygzwdz5lMuV7zSDuGVJmEOXXcacKtviZAGyLeL2d+H7wHPCEmb1mZjf4y8Y453aB98EHRvcTywR/figxxvOcXfv4N191QEUMMXzavK4G7oxo3pnQ8/vN/U/FqwVP+jXocf6kXQPzujZaBtQCTzrnkv7+e4khadcA+C/gy0A4Ylk6/B6MJInOr3EVY75IBwP5bKeDacBe4Hfmdbn2GzMrJE1jds7tAH4CbAV2AXXOuSdI03h7GGiOSzcfx3vCGDIn5lTKqGukHJsQyq/Jk8n5Vbk1vlJ6DRP4/XKw0qW8ozdXAfdFvE719YLM+U4amTsApvp/a54zs3Mizp+s2JJeniQpk0l/q6LlwHSWCfdcnaL9zqeFTPleE+M9Q0oNsPw67lTBFj/RnlTpq6XNQJ3lnDsNuBi4yczOHUQsiYxxMOccTDy3AccAp+B9of5pos9vZkXAn4DPOefq+4gtITFEOX/SroFzLuScOwXvibN5ZnZClO27Qo33+fuIISnXwMzeC9Q6516Lsk00yfo9GGky5hoNIF+k1CA+2+kgC6/Lh9ucc6cCh/Ga+acl/0ZzAV43M+OBQjP7SGqjGrK0/100s68CHcA9nYuibJZWMaeBjLlGyrEJo/yaemn9e6jcmhApu4YJ/n45WGlb3mFmOcClwB/9RelwvfqSNt9Jo+SOXcAk/2/NF4B7/VbUyYot6eVJklKZ9H80kBwosevtdz7lMuh7Taz3DCk1wPLruFMFW/xsByZGvK7G66okLpxzO/2ftcDDeE2d9/hN1jub1Nf2E8t2ujfNH0yM8Txn1z5+9y6l9NOc1zm3x/+lCQN3cKQrkoSc38yy8RLJPc65Pyf7GkQ7f7KvgX/OQ8CzwEXJfP+9xZDEa3AWcKmZbcbrTuCdZva/qboGI1hC82u8DDBfpNpAP9vpYDuwPaIV60N4BcLpGvO7gE3Oub3OuXbgz8DbSN94Iw00x6UFM7sOeC9wjd+ND6R5zGkiI66RcmxCKb8mT8blV+XWhEnJNUzC98tBSaPyjmguBl53zu3xY0z59fKl9XfSaLnDeV0w7vfnX8MbH2tmsmJLRVmKpFTG/K3qJQems0y45+rrdz6lMuV7zQDvGdJCjOXXcacKtvhZAswws6n+E05XAQvjcWAzKzSz4s55vAFjV/rHv87f7DrgEX9+IXCVmeWa2VRgBrDYbw7ZYGZnmJkB10bsE6t4njPyWJcDT0d8aevtWoyLePl+vOuQkPP72/8WWOOc+1myr0Fv50/WNTCzKjMb5c/n4xVmvJWs999XDMm6Bs65rzjnqp1zU/B+p592zn0kmddAgATm13gZRL5IqUF8tlPOObcb2GZms/xF5wOrSd+YtwJnmFmB//k4H6/f8nSNN9KAclwK4juKmV0E/DtwqXOuKWJV2sacRpRj4yzTcqzya1JlVH5Vbk2opOfeJH2/HExc6VTeEc3VRHQPmerrFSFtv5P2ljv87/dBf36aH9vGZMWWzPIkSQtpf48LfebAdJYJ91x9/c6nTKZ8rxnEPUPKDKL8Ov6cc5riNAGXAOvwnsL5ahyPOw1Y7k+rOo+N17/zU8B6/2d5xD5f9eNYC1wcsXwu3od/A3ArYH2c9z685p7teE9+fCKe5wTy8LpZqMH7QjYthvP/AVgBvIn3izIugec/G6/5+JvAMn+6JFnXoI/zJ+UaACcBb/jnWQl8I96fuxj+D3qLIWmfg4j9zwMeTfY10JTY/BrH+AacL9JlivWznQ4TXjcES/3r/BegLJ1jBr6Nd2O30s9buekWL3H6W58GMdfgjbHQ+ft3ezrFnO6TcmxCY8+IHKv8mpAYMyq/Krem5DOS1NzbRy6N23erQcaVkvKOGGMrAPYDpRHLkn694pVPeouDIXwnHUjuAD7o/x8vB14H3peo2HqJK+nlCJpSO5Hm97h+jFFzYLpMA80/aRZnr7/zKYwzI77X9BFnOl7TAZdfx3vq/MMgIiIiIiIiIiIiIiIiIjFQF5EiIiIiIiIiIiIiIiIiA6AKNhEREREREREREREREZEBUAWbiIiIiIiIiIiIiIiIyACogk1ERERERERERERERERkAFTBJiIiIiIiIiIiIiIiIjIAqmATGQAzu97Mxsew3V1mdrk//04ze93MVprZ3WaW5S83M7vFzGrM7E0zOy3R8YuIiIiIiIiIiIiIyNCpgk1GLL+Ca6C/A9cD/VawRZwjANwNXOWcOwHYAlznr74YmOFPNwC3DTAWEZGYmVnjIPf7nJkVxDueiON/y8y+mKh9zewyM5s9uOhERAZO+XboBnsNRWRkGI55dhDnOsXMLknGuUREBsvMppjZh1Mdx0D4Ma/sZd13/EYSy8zsichGGGb2Fb8RxVoze3fyIpZUUwWbjCh+klxjZr8CXge+bmZL/OT47R7b3GFmq/yEme+3SJsL3OMn0nwz+4a//0oz+7WZWY9TVgCtzrl1/usngQ/68wuA3zvPq8AoMxuX8IsgIjIwnwNiLogws2ACYxmMywBVsIlIJlC+FRFJrEzPs5FOAVTBJiLpbgqQ0gq2zp7E4uTHzrmTnHOnAI8C3/DPMRu4CjgeuAj4VZr/DZE4UgWbjESzgN8D/w5MAObh3ZzOMbNz/W1mAL90zh0PHAI+6Jx7CFgKXOOcO8U51wzc6pw73W+dlg+8t8e59gHZZjbXf305MNGfnwBsi9h2u79MRCRhzKzIzJ7yu65dYWYL/OWFZvY3M1vuPzTwITP7DF6r3WfM7Jk+jtloZv9hZouAM83sI2a22H8Y4X86byzN7CL/vMvN7KmIQ8w2s2fNbKN/zr7i/6r/RNg/8fJ55/J/9R94WG5mfzKzAjN7G3Ap8GM/lmP86R9m9pqZvWBmx/ZxrrvM7DYze8aP7e1mdqf/EMZdEdvdZmZL/Ycyvt1X/CIycijfDijfTjWzV/zjfqe/aygiAsMiz/7Fz5GrzOyGHjH80F/3TzObF3HMS80sB/gP4EN+XB/q5fjfMm+YiifMbLOZfcDMfuRfq3+YWba/XX8PDouIdGNm15rXWGG5mf3B/+58i5m97Oeqy/1NfwCc4+eqz/dyrOv9fPhXM9tkZp82sy+Y2Rtm9qqZlfvbHXUP2kd8d5nZz/x8/8Pe7kvNbIyZPewfc7l/TwsQtB4NLwCcc/URpykEnD+/ALjfOdfqnNsE1OCVN8tI4JzTpGnETHhPTmzy538CbAaW+VMN8Al/m/UR+/w78DV//llgbsS6DwKLgBXADuBmf/ldwOX+/JnAC8Bi4LvAG/7yvwFnRxzrKWBOqq+RJk2ahucENPo/s4ASf77Sz33m57M7IrYv9X9uBir7ObYDrvTnjwP+CmT7r38FXAtU4T1UMNVfXu7//BbwMpDrx7O/c98o55nj59sCoMSP/Yv+uoqI7b4L/B9/visf+6+fAmb48/OBp/t4X3cB9/vXZwFQD5yI94DSa8ApPd5L0P87cVKq/781adKUukn5tmvdQPLtQuBaf/6m/q5hqv+PNWnSlNppOOTZHvvlAys786sfw8X+/MPAE0A2cDKwzF9+Pd4Dv329l28BL0bs29TjuJdFxuHP/wF4X6r/jzVp0pS+E14rrbWd+RQo9+8D/4j3XXk2UOOvOw94tJ/jXe/n72I/v9YBN/rrfg58zp+Peg/ayzHvwmthFvRfR70vBR6IOH4QKMUrF+7gyPf9B4GPRBz7e/7fgJVAlb/s1h7b/JaI+2JNw3uKZxNJkUxx2P9pwPedc/8TudLMpgCtEYtCeDe89NguD+8Ge65zbpuZfQvI67mdc+4V4Bx/nwuBmf6q7RxpzQZQDewc8LsRERkYA/7TvBa7YbyWs2PwClJ/YmY/xLsBfmEAxwwBf/Lnz8crmF3iP/yaD9QCZwDPO+9pLpxzByL2/5tzrhVoNbNaP57tUc5zDvCwc64JwMwWRqw7wcy+C4wCioDHj3rjZkXA24A/RjyYm9vPe/urc86Z2Qpgj3NuhX+sVXg33suAK/2njrOAcXhfKN7s57giMvwp38aeb8/iSDfqfwB+2Hkool/D3X0cS0RGjkzOswCfMbP3+/MT8XrS2Q+0Af/wl6/AG3ai3b8fnTKA9wLw94h9gz2O23msd5jZl/EeqigHVuFVLIqIRPNO4CHn3D7wcqCfI//inAsDq81szACP+YxzrgFoMLM6juSgFcBJ/ny/96A9/NE5F+rnvvSdeA9O4JwLAXVmVobXOGOZv81rRORe59xXga+a2VeATwPfxPt71JOLskyGIVWwyUj2OPAdM7vHOddoZhOA9n72acB7ogKOVKbt85P15cBDPXcws9HOuVozy8VrDfc9f9VC4NNmdj/e0xN1zrldQ3tLIiL9ugbvqbA5/pftzUCec26dmc3BG8vh+2b2hHPuP2I8Zot/MwrejeXdzrmvRG5gZpfS+w1mz4ca+ro/6e0Yd+E9hbvczK7He1KupwBwyHn9pceqM7ZwjzjDQJaZTQW+CJzunDtoXteRRz1sISIjkvLtwPJttPNFvYYDOKaIDG8Zm2fN7DzgXcCZzrkmM3uWI/mt3TnXefyue1DnXNgGPpZQ5L49j5sV64PDIiIRjOg5sLXHNgPR87t25Pfwzrx3F/3fg0bqbGAxlHIA6KXhBXAvXu9k30SNKEY0jcEmI5Zz7gm8ZPiK/zTXQxypPOvNXcDtZrYML9negfc0xV+AJb3s8yUzW4PXmuGvzrmn/eWPARvxmkHfAXxq8O9GRCRmpUCtXwjxDmAygJmNB5qcc/+L14Xuaf72kQ8WxOIp4HIzG+0ft9zMJgOvAG/3K6To7Ed9gJ4H3m9m+WZWDLwvYl0xsMu8sSSuiVjeFb/z+kvfZGZX+DGYmZ08iDgileDduNf5T+ldPMTjicjwoXwbe759CW9geHocM+o1FBHxZXKeLQUO+pVrx+K1ihuIgb6X3kR7cFhEpC9P4fXiUgH95sB45Sro/R60T/3clz4FfNJfHjSzkr6OZWYzIl5eCrzlzy8ErjKzXP9vwwy8oYJkBFALNhlRnHObgRMiXv8C+EWUTSO3+UnE/J840l0EwNf8qed5ro+Y/xLwpSjbOLwxJkREkuke4K9mthSve8POG8ITgR+bWRivNe8n/eW/Bv5uZrucc+/o7+DOudVm9jXgCTML+Me6yTn3qt+N4p/95bXABQMJ3Dn3upk94Me9BW98y05fxxsTcwvegw+dN/H3A3eYN8j85Xg34rf5MWb765cPJI4eMS03szfwutLZiFdILCICyrcDybefBe41s8/S/V67t2soIgIZnGfxumq80czexBvL6NUB7v8McLP/8O/3nXMPDHB/AJxzh8ys88HhzfT+4LCICADOuVVm9j3gOTMLAW/0sfmbQIeZLQfucs79fAin7u0eNBa93Zd+Fvi1mX0Cr6XaJ4G+ehf7gZnNwmtZtwW4EbquyYPAarzx226KaA0tw5wdaR0uIiIiIiIiIiIiIiIiIv1RF5EiIiIiIiIiIiIiIiIiA6AuIkVERCQmZrYIyO2x+KPOuRVxPk8FXl/oPZ3vnNsfz3P55/sqcEWPxX90zn0v3ucSEYmF8q2ISGINpzxrZh/D6+Ys0kvOOQ1JISJpw8zeDfywx+JNzrn3D+GYureUlFMXkSIiIiIiIiIiIiIiIiIDoC4iRURERERERERERERERAZAFWwiIiIiIiIiIiIiIiIiA6AKNhERERGRPpjZRWa21sxqzOzmKOvNzG7x179pZqf1t6+ZXWFmq8wsbGZzexzvK/72a/2xCkREREREREQkzaiCTURERESkF2YWBH4JXAzMBq42s9k9NrsYmOFPNwC3xbDvSuADwPM9zjcbuAo4HrgI+JV/HBERERERERFJI6pgExERERHp3Tygxjm30TnXBtwPLOixzQLg987zKjDKzMb1ta9zbo1zbm2U8y0A7nfOtTrnNgE1/nFEREREREREJI1kpTqAVKqsrHRTpkxJdRgiMkK99tpr+5xzVamOI9GUa0UkVeKUZycA2yJebwfmx7DNhBj3jXa+V6Mcq1fKsyKSSiPhnlZ5VkRSaSTkWVCuFZHUGUqeHdEVbFOmTGHp0qWpDkNERigz25LqGJJBuVZEUiVOedaiLHMxbhPLvoM5H2Z2A153lEyaNEl5VkRSZiTc0+p+VkRSaSTkWVCuFZHUGUqeVReRIiIiIiK92w5MjHhdDeyMcZtY9h3M+XDO/do5N9c5N7eqatg/0CwiIiIiIiKSdlTBJiIiIiLSuyXADDObamY5wFXAwh7bLASuNc8ZQJ1zbleM+/a0ELjKzHLNbCowA1gczzckIiIiItIfM7vIzNaaWY2Z3Rxl/bFm9oqZtZrZF6OsD5rZG2b2aHIiFhFJvhHdRaSIiIiISF+ccx1m9mngcSAI3OmcW2VmN/rrbwceAy4BaoAm4GN97QtgZu8H/huoAv5mZsucc+/2j/0gsBroAG5yzoWS+JZFREREZIQzsyDwS+ACvB4WlpjZQufc6ojNDgCfAS7r5TCfBdYAJYmMVUQklVTBJiIiIiLSB+fcY3iVaJHLbo+Yd8BNse7rL38YeLiXfb4HfG8IIYuIiIiIDMU8oMY5txHAzO4HFuA9BAaAc64WqDWz9/Tc2cyqgffg3dN+ISkRi4ikQMZ0ERlDs+TzzKzOzJb50zdSEaeIiIiIiIiIiIhIBpsAbIt4vd1fFqv/Ar4MhOMZlIhIusmIFmwxNksGeME5996kBygiIiIiIiIiIiIyPFiUZS6mHc3eC9Q6514zs/P62fYG4AaASZMmDTRGEZGUy5QWbF3Nkp1zbUBns2QRERERERERERERiZ/twMSI19XAzhj3PQu41Mw245XhvtPM/jfahs65Xzvn5jrn5lZVVQ0lXhGRlMiUCrZYmyWfaWbLzezvZnZ8ckITERERERERETnar5/fwBceXJbqMEREBmoJMMPMpppZDnAVsDCWHZ1zX3HOVTvnpvj7Pe2c+0jiQhURSZ2M6CKS2Jolvw5Mds41mtklwF+AGUcdKElNj+9dtPWoZR+er6bOIjI4ZnYR8AsgCPzGOfeDHuvNX38J0ARc75x7va99zawceACYAmwGrnTOHTSzCuAh4HTgLufcp6PEsxCY5pw7If7vtm/KryIi6WWweVn5XERGgv987C0AfnblKSmOREQkds65DjP7NPA4XlnCnc65VWZ2o7/+djMbCywFSoCwmX0OmO2cq09Z4DHQPaiIxFOmtGDrt1myc67eOdfozz8GZJtZZc8DqemxiGSaiHEoLwZmA1eb2ewem12M91DBDLyHCG6LYd+bgaecczOAp/zXAC3A14Ev9hLPB4DGuLw5EREREREREUk7zrnHnHMznXPHOOe+5y+73Tl3uz+/22+pVuKcG+XP1/c4xrPOufemIn4RkWTIlAq2fpslm9lYvwUHZjYP773tT3qkIiLxF8s4lAuA3zvPq8AoMxvXz74LgLv9+buBywCcc4edcy/iVbR1Y2ZFwBeA78b1HYqIiIiIiIiIiIhkkIzoIjKWZsnA5cAnzawDaAaucs717EZSRCQTRRuHcn4M20zoZ98xzrldAM65XWY2OoZYvgP8FK8bShEREREREREREZERKSMq2KCr28fHeiy7PWL+VuDWZMclIpIEsYxD2ds2sewbWxBmpwDTnXOfN7Mp/WyblPEuRURERETSVVNbR6pDEBEREZEEypQuIkVERrJ+x6HsY5u+9t3jdyOJ/7O2nzjOBOaY2WbgRWCmmT0bbUONdykiIiIiI93+xrZUhyAiIiIiCaQKNhGR9NfvOJT+62vNcwZQ53f/2Ne+C4Hr/PnrgEf6CsI5d5tzbrxzbgpwNrDOOXfe0N+eiIiIiMjws7exNdUhiIiIiEgCZUwXkSIiI1WM41A+BlwC1OCNj/axvvb1D/0D4EEz+wSwFbii85x+K7USIMfMLgMudM6tTvibFREREREZJtSCTURERGR4UwWbiEgGiGEcSgfcFOu+/vL9wPm97DOln3g2Ayf0E7aIiIiIyIi1Xy3YRERERIY1dREpIiIiIiIiImnHzC4ys7VmVmNmN0dZb2Z2i7/+TTM7rb99zewBM1vmT5vNbFmi4t9/WC3YRERERIYztWATERERERERkbRiZkHgl8AFwHZgiZkt7NFt+cXADH+aD9wGzO9rX+fchyLO8VOgLlHvYZ/fgs0sUWcQERERkVRSCzYRERERERERSTfzgBrn3EbnXBtwP7CgxzYLgN87z6vAKDMbF8u+ZmbAlcB9iXoD+/wx2JwDr0d3ERERERlOVMEmIiIiIiIiIulmArAt4vV2f1ks28Sy7znAHufc+rhEG0XkGGyhsCrYRERERIYbVbCJiIiIiIiISLqJ1rFiz1qq3raJZd+r6an199YAACAASURBVKP1mpndYGZLzWzp3r17+wy0N/sbj4zBFlILNhGRlPv+Y2u488VN1Na3pDoUERkmVMEmIiIiIiIiIulmOzAx4nU1sDPGbfrc18yygA8AD/R2cufcr51zc51zc6uqqgb1BvYfPtKCLRwe1CFERCSOHlm2k5q9jdz23Aaa20KpDkdEhgFVsImIiIiIiIhIulkCzDCzqWaWA1wFLOyxzULgWvOcAdQ553bFsO+7gLecc9sT+QYOtx4pvFULNhGR1Nrf2Mru+hZmjimitSPM1gOHUx2SiAwDqmATERERERERkbTinOsAPg08DqwBHnTOrTKzG83sRn+zx4CNQA1wB/CpvvaNOPxV9NE9ZLyEnSM76PVWqTHYRERSa82uBgDmT60gYLDlQFOKIxKR4SAr1QGIiIiIiIiIiPTknHsMrxItctntEfMOuCnWfSPWXR+/KHvnHGQFArSHQoRVwSYiklKrd9UBMKm8gHGl+WzZrwo2ERk6tWATEREREREREYmzsHNkdbZgUxeRIiIptXpnPeNK8yjMzWJSRQHbDzapdbGIDJkq2ERERERERERE4szrItIrdlELNhGR1Fq9q57Z40oAmFxeQHvIsbuuJcVRiUimUwWbiIiIiIiIiEichR1kBdSCTUQk1VraQ2zYe5jjOivYKgoB2HLgcCrDEpFhQBVsIiIiIiIiIiJx5PwKtc4WbOqGTEQyjZldZGZrzazGzG6Osv5YM3vFzFrN7IsRyyea2TNmtsbMVpnZZ5Mb+dF217UQCjumVnoVa6X52ZTmZ2scNhEZMlWwiYiIiIiIiIjEUWd9WucYbOFwCoMRERkgMwsCvwQuBmYDV5vZ7B6bHQA+A/ykx/IO4P86544DzgBuirJvUu3yu4IcW5rXtWxSeQFbD6iCTUSGRhVsIiIiIiIiIiJxFPZbsKmLSBHJUPOAGufcRudcG3A/sCByA+dcrXNuCdDeY/ku59zr/nwDsAaYkJywo9td3wx0r2CbXFFAXXM7h5raUhWWiAwDqmATEREREREREYmjsLqIFJHMNgHYFvF6O4OoJDOzKcCpwKJe1t9gZkvNbOnevXsHEWZsdte1AjC2JKKCrbxzHDa1YhORwVMFm4iIiIiIiIhIHLmeXUSqBZuIZBaLsmxAiczMioA/AZ9zztVH28Y592vn3Fzn3NyqqqpBhBmb3XXNlORlUZib1bVsbGke2UFjq8ZhE5EhUAWbiIiIiIiIiEgcHekiUi3YRCQjbQcmRryuBnbGurOZZeNVrt3jnPtznGMbsF11LYwrze+2LBgwJpZpHDYRGRpVsImIZAAzu8jM1ppZjZndHGW9mdkt/vo3zey0/vY1s3Ize9LM1vs/y/zlFWb2jJk1mtmtEdsXmNnfzOwtM1tlZj9I9PsWEUkHSc7B2WZ2t5mtMLM1ZvaV5LxLERGJp876tGy/BZsq2EQkwywBZpjZVDPLAa4CFsayo5kZ8FtgjXPuZwmMMWa761u6jb/WaXJFAbvqmjnc2pGCqERkOFAFm4hImjOzIPBL4GJgNnC1mc3usdnFwAx/ugG4LYZ9bwaecs7NAJ7yXwO0AF8HvhglnJ84547F60P9LDO7OC5vUkQkTaUgB18B5DrnTgTmAP/mj10hIiIZpGcLNnURKSKZxDnXAXwaeBxYAzzonFtlZjea2Y0AZjbWzLYDXwC+ZmbbzawEOAv4KPBOM1vmT5ek6K0AnS3Yjq5gm1ReSNjB8u2HUhCViAwHWf1vIiIiKTYPqHHObQQws/uBBcDqiG0WAL93zjngVTMbZWbjgCl97LsA+P/s3XmcXHd15/3PqbUXqbW2FssWkm3ZxpjNEZbZAhnixJAEO4F5HkIAZ+ExZgkzIQmYSWbiTELGySSE8ITYY3gI+GFxHCCJCA6GeAIJBhsrtpF3W8hG1ma1WkuvtZ/5495bXequ6q7urqWr+vt+vfqlrlv3V/dX8uv180/33HPOa8PxnwW+BXzI3ceB75jZ+ZWTcPcJ4F/C33Nmdj9BmQgRkW7W0jWYoLdFv5klgF4gB1TtWSEiIkuXl4I/E8pgE5EO5e53AHdMO3Zzxe9HqX5P4DtU7+HWFrlCieNjWTYOVAuw9QHw78+c5BXnrW/11ESkCyjAJiKy9G0Bnq14fRDYVcc5W+YYu9HdjwC4+xEz21DvhMxsNfBzwF/UO0ZEpEO1eg3+EkHw7QjQB/yGu5+YPikzu5YgW46tW7fO/1uJiEhTRRlrybgy2ERE2unYaAZ3qmaw9abibFiZ5qt7D7NuRfqM9966S3tsEZmbSkSKiCx91Z78mv4v9Frn1DN2fpMJsiq+CHw8ysqocs61ZrbHzPYMDQ0t5nIiIu3W6jX4MqAInAVsB37TzM6d8SHut7j7TnffOTg4OMdHiohIq02ViIwy2No5GxGR5eu5kQxA1R5sEPRhO3BiQg9CiMiCKMAmIrL0HQTOqXh9NnC4znNmG/tcWMKM8M9jdc7nFuApd/9YrRN041dEukir1+C3Al9397y7HwPuBnY24HuIiEgLRRUhoww2lYgUEWmPI6eDANvmVb1V3z9nTR+ZfImT47lWTktEuoQCbCIiS999wA4z225mKeAtwO5p5+wG3mGBy4HTYemx2cbuBq4Jf78G+Ie5JmJmfwisAv7zYr+UiEiHaPUafICgIbyZWT9wOfB4s76ciIg0h4eZEPEwg02ZESIi7XFsJAvAhpXpqu9HgbfDYSBORGQ+OibAZmZXmtkTZrbPzK6f5byXmVnRzN7cyvmJiDSLuxeA9wF3Ao8Bt7v7I2Z2nZldF552B7Af2Ad8EnjPbGPDMTcCV5jZU8AV4WsAzOwZ4KPAL5vZQTO72MzOBn4HuBi438weNLN3NvGri4i0XRvW4E8AK4CHCQJ0f+3ue5v7LUVElqa57gOEDyN8PHx/r5ldWs9YM/v18L1HzOxPmjH3KGEtEY9KRCrAJiLSDsPjWRIxY1Vvsur7GwbSxAyOnJ5s8cxEpBsk2j2BephZnOBmwxUEpXbuM7Pd7v5olfP+mOAmhohI13D3Owhu4FYeu7nidwfeW+/Y8Pgw8LoaY7bVmEq1fkIiIl2tlWuwu48B/3GRUxYR6Xh13gd4PbAj/NkF3ATsmm2smf0EcBXwInfPmtmGZsw/ylhLxsISkcpgExFpi+OjOdb2p4jFqt/OSMZjDK5Mc1QZbCKyAJ2SwXYZsM/d97t7DriNYEM83a8DX6b+PkIiIiIiIiIisvTUcx/gKuBWD9wDrA77Ws429t3Aje6eBQj7XTZcFE6LMthKymATEWmL4fEs61ZULw8Z2byqt9yrTURkPjolwLYFeLbi9cHwWJmZbQF+HrgZEREREREREelkc94HmOWc2cZeALzazO41s2+b2csaOutQFFBLxsMMNgXYRETaYmgsx/oVqVnP2byqh9OTecazhRbNSkS6RacE2Krl8E7fnX4M+JC7F2f9ILNrzWyPme0ZGhpq2ARFREREREREpGHquQ9Q65zZxiaANcDlwG8Dt5vZjPMXe+8gqgiZCEuSlVQiUkSkLYbHsqyvI4MNUBabiMxbpwTYDgLnVLw+Gzg87ZydwG1m9gzwZuCvzOzq6R/k7re4+0533zk4ONis+YqIiIiIiIjIwtVzH6DWObONPQh8JSwr+X2gBKyffvHF3juIAmqJcgbbvD9CREQaYLjODDaAI6cnWzElEekinRJguw/YYWbbzSwFvAXYXXmCu293923uvg34EvAed//71k9VRERERERERBZpzvsA4et3WOBy4LS7H5lj7N8D/wHAzC4AUsDxRk8+CrAlwx5sRWWwiYi03Hi2wGS+OGcPtv50goGehDLYRGTeEu2eQD3cvWBm7wPuBOLAp939ETO7LnxffddEREREREREukSd9wHuAN4A7AMmgF+ZbWz40Z8GPm1mDwM54Br3xke/SuUSkcFzzSX1YBMRabnhsRwA6/pnz2CDoEykMthEZL46IsAG4O53EGyeK49VDay5+y+3Yk4iIrI0fOHeAzOOvXXX1jbMREREREQaZa77AGFg7L31jg2P54C3NXamVa8PQCLKYFOATUSk5YbGsgCsXzl7BhvA5tU9PHVslHyxRDLeKUXfRKTdtFqIiIiIiIiIiDRQFE9TiUgRkfYZjgJs/XUE2Fb1UnI4NpJt9rREpIsowCYiIh3n0MlJDgyPt3saIiIiIiJVRT3YVCJSRKR9hseDEpHrV85dIvKsVT0AKhMpIvOiAJuIiHScr+49zK33/IhcodTuqYiIiIiIzBAF2JTBJiLSPsdHg2y0tXX0YFvTnyKViHFYATYRmYeO6cEmIiISGRrNMpkv8v1nTvCq89e3ezoiIiIiImeI4mmJuDLYRETa5bs/HKYnGePL/35oznNjZmxZ3cuB4YkWzExEuoUy2EREpKNMZAtM5osY8J2nhiiUlMUmIiIiIkvLVInIMINNATYRkZYbyxZYka4/v+S8wRUcOZ1hIlto4qxEpJsowCYiIh3leFhD/dKtaxjJFHj2hMo3iIiIiMjSEsXTkmEGW1HxNRHpMGZ2pZk9YWb7zOz6Ku9fZGbfM7Osmf3WfMa2ymSuSF+q/gDb+YP9OPDD4+r5LiL1UYBNREQ6yvGxoIb6ZdvXYsC+Y2PtnZCIiIiIyDTlDLawB5tKRIpIJzGzOPAJ4PXAxcAvmtnF0047Abwf+NMFjG2JyXyRnmT9t7+3rOkjnYjxQ91nEJE6KcAmIiId5fhYlpjBWat7OXtNLz8c0sZXRERERJYWL5eIjDLYFGATkY5yGbDP3fe7ew64Dbiq8gR3P+bu9wH5+Y5tlUy+SE8yXvf58ZixfX2/7jOISN0UYBMRkY5yfCzHmr4U8Zhx3oYVHDw5QSZfbPe0RERERETKpkpEqgebiHSkLcCzFa8PhseaPbahJvNFeucRYIOgD9vweI5Dp9SOQkTmpgCbiIh0lOGxLOtXpAE4f3AFJYf9Q6qPLiIiIiJLR1QSMhH2YFOJSBHpMFblWL0LWd1jzexaM9tjZnuGhobqnlw93H3eGWwQBNgA7t53vKHzEZHupACbiEgHqKO5sJnZx8P395rZpXONNbO1ZvZNM3sq/HNNeHydmf2LmY2Z2V9Ou86PmdlD4Wd93MyqbZybplRyjo9lWb8iBcDWdUF99CeeG2nlNEREREREZlXOYIuFGWwqESkineUgcE7F67OBw40e6+63uPtOd985ODi4oInWMpkvUnLmncG2cSBNfzrBF+49MONHRGQ6BdhERJa4OhsEvx7YEf5cC9xUx9jrgbvcfQdwV/gaIAP8V+C3qkznpvDzo2td2YCvWLeRTJ580VndFwTYErEYF2xcyWNHRsuN5EVERERE2i3qwRYLA2zKYBORDnMfsMPMtptZCngLsLsFYxtmZLIAMO8MNjPjvMF+fnhsrLyWi4jUogCbiMjSV0+D4KuAWz1wD7DazDbPMfYq4LPh758FrgZw93F3/w5BoK0s/LwBd/+eB7vMW6MxrTKWDTbI6cTU/76ev3mAsWyBgycmWjkVEREREZGaonhazIx4zJTBJiIdxd0LwPuAO4HHgNvd/REzu87MrgMws01mdhD4APC7ZnbQzAZqjW31dxjJ5AHoSc7/9vf5gysYzRY4Nppt9LREpMsk2j0BERGZU7UGwbvqOGfLHGM3uvsRAHc/YmYb6pjHwSrXaJnxbBGAdMUTaBduXEnM4NEjo2xd19/K6YiIiIiIVOVhu6GYQdyMYqnNExIRmSd3vwO4Y9qxmyt+P0pQ/rGusa02MhkE2OZbIhJg+/rg3sIzw+NsHOhp6LxEpLsog01EZOmrp0FwrXMW05h4IfMITmxSo+JqGWy9qTjb1vXz1LHRhl1HRETmbzJX5Av3/qh8M6NeKvErIt0oymAzM2IxrXUiIq02lcE2/wDb2v4U/ak4z56YbPS0RKTLKMAmIrL01dMguNY5s419Liz7GJV/PFbHPCqfTmt5o+KJXBBgS8XP/N/XtvX9HD2dIZMvNuxaIiIyP/uPj/Hw4RGePj5e95h8scQff/1x/v1HJ5s4MxGR1osCalMZbAqwiYi0UtSDbSEZbGbGOWv7eFatKERkDgqwiYgsffU0CN4NvMMClwOnw/KPs43dDVwT/n4N8A+zTSL8vFEzu9zMDHjHXGMabTzKYJtWQ33bun4cOKDNr4hI2xw5HbTuHA8fhqjHM8PjjGYKPDeSmftkEVl2zOxKM3vCzPaZ2fVV3jcz+3j4/l4zu3SusWZ2g5kdMrMHw583NGPuXg6wGbGYAmwiIq1WzmBLzT/ABrB1bR9DY1kmc3qQV0RqUw82EZElzt0LZhY1CI4Dn46aC4fv30xQ2/wNwD5gAviV2caGH30jcLuZ/RpwAPiP0TXN7BlgAEiZ2dXAT7n7o8C7gc8AvcA/hT8tMxb1YEucuUE+Z00vMYMfDY9zwcaVrZySiIiEogBbVM63HvuOjQFTD1CIiETMLA58AriCoJLCfWa2O9yTRl4P7Ah/dgE3AbvqGPvn7v6nzZx/Key5FjMjHjOViBQRabGobHlPYmH5Jees7QPg2ZMTus8gIjUpwCYi0gHqaC7swHvrHRseHwZeV2PMthrH9wCX1DvvRiuXiJy2QU4n42xe1cszw8pgExFpl6Ongx4V8wmWRQG2CT0ZLCIzXQbsc/f9AGZ2G3AVUBlguwq4NdwL32Nmq8PS59vqGNtUUUDNVCJSRKQtRjIFknEjEV9YgO3s1b0YQaUcBdhEpBaViBQRkY4RZUWkqzyB9rx1fRw8OaGbFyIibTCZK3JyInhKOMo2nstYtrCgspIismxsAZ6teH0wPFbPOXONfV9YUvLTZramcVOeEm1JoxKRymATEWmtkck8PQvovxZJJ+NsHOhRKwoRmZUCbCIi0jHGswViBomYzXjv7DV95IvO0Fi2DTMTEVnejoY91OJmdWewHRgeB2Btf0olIkWkmpkbPpgepap1zmxjbwLOA14CHAH+rOrFza41sz1mtmdoaKi+GVdeLOrBFlMGm4hIO4xk8vQkFh5gA9i2vp8Dw3qQV0RqU4CtCW7f8+y8ek+IiEh9xrNFUokYZjPvmWxa1QNMlSgTEZHWORKuvVvX9dUdLBsPy0JuXtWjEpEiUs1B4JyK12cDh+s8p+ZYd3/O3YvuXgI+SVCKcgZ3v8Xdd7r7zsHBwXlPvjKDLR4ziqV5f4SIiCzCyGSBnuTibn1vX99Prlji8CndZxCR6hRga7CjpzN88Et7uXf/cLunIiLSdcazBdI1nkAbXJEmHrNyuTEREWmd0xN5EjFj00BP3Q+aZfJBUG1df4psoURBd59F5Ez3ATvMbLuZpYC3ALunnbMbeIcFLgdOu/uR2caGPdoiPw883IzJRyUhYxZksalEpIhIa41k8vSmFpnBtq4PgKePjzdiSiLShRRga7DD4dO7h/Rkg4hIw43nCqSq9F8DiMeMDSvTHFWATUQazMyuNLMnzGyfmV1f5X0zs4+H7+81s0vnGmtma83sm2b2VPjnmor3XmRm3zOzR8zsITPraf63XJxsoUQ6GWdFT4JsoUS2MHdGWrZQwoDVfSkAZbGJyBncvQC8D7gTeAy43d0fMbPrzOy68LQ7gP3APoJstPfMNjYc8yfh2roX+AngN5ox/yigZmYqESki0gaL7cEGsLInyfoVaQXYRKSmRLsn0G2eC2/sKsAmItJ449ki6RoBNgjKjD313FgLZyQi3c7M4sAngCsISo7dZ2a73f3RitNeD+wIf3YR9PfZNcfY64G73P3GMPB2PfAhM0sAnwPe7u4/MLN1QL4lX3YRcsUS6USM/lTwz4sT4zk2r+qddUwmH5T9XZEOxoznVGJdRM7k7ncQBNEqj91c8bsD7613bHj87Q2eZlVRwtrX9h5hLFvk6ePjfOHeAwC8ddfWVkxBRGRZG8kU2DCw+OfUtq/vY+/B0xRKqrYgIjMpg63Bogbvo5kCI5klfy9ERKSjjGdrZ7ABbBroYTRbUB9MEWmky4B97r7f3XPAbcBV0865CrjVA/cAq8MSZLONvQr4bPj7Z4Grw99/Ctjr7j8AcPdhd1/yqV3ZQolUPMaKdPCU8PBYbu4x+RI9yTh94Zjx7JL/miIidStnsBGUiVSJSBGR1nF3RjN5eheZwQZw4cYBsoWSsthEpCoF2BqssjTZ4ZPKYhMRaaSxWXqwAWwKsyVUJlJEGmgL8GzF64PhsXrOmW3sxrBPEOGfG8LjFwBuZnea2f1m9sGGfIsmyxaCDOP+MBvt+Fh2zjGZaEyY9TahDDYR6SJRRUgzI2aG4msiIq2TLZTIF33WCjj12rFxBcm48ejhkQbMTES6jQJsDXZ0JMP6FWkMOKgykSIiDTWRm71E5KZVQfmHI6e1/opIw1iVY9Nvk9Y6p56x0yWAVwG/FP7582b2uhmTMrvWzPaY2Z6hoaE5PrL5coUSqYoA24nx+jPY+sslIpXBJiLdY6oHW/CjDDYRkdaJevvOVgGnXsl4jB0bVvLYkRFK6qcpItMowNZgR09n2L6+j8GVaQ4rwCYi0lBzlYhckU6wsiehDDYRaaSDwDkVr88GDtd5zmxjnwvLSBL+eazis77t7sfdfYKgf9Cl0yfl7re4+0533zk4OLigL9ZIuULQgy3qp1ZPichMoUhPMlYu3TOh8r4i0kX8jBKRymATEWml8XBfmYo35tb3C84aYCRTYO+h0w35PBHpHh0TYDOzK83sCTPbFzaCn/7+VWa218weDJ/mfVU75vncSIZNq3pZ3ZdkNKObBCIijRSUiJz9f12bBnrK/TBFRBrgPmCHmW03sxTwFmD3tHN2A++wwOXA6bDs42xjdwPXhL9fA/xD+PudwIvMrM/MEsBrgEeb9eUaJVsokUrESSdixM04Pl5Hich8kXQiTjxm9CbjjKtEpIh0kcoSkcpgExFprcl84zLYAC7ctJKYwZ9/80m+cO+BM35EZHlreYDNzL5sZj9jZnVf28ziwCeA1wMXA79oZhdPO+0u4MXu/hLgV4FPNWrO9XJ3jo5k2DSQpicZLy/mIiKRN73pTXzta1+jVCq1eyodp1AskQ0zJGazeVUPx0ay5Iv6OxaRMy1kH+ruBeB9BIGvx4Db3f0RM7vOzK4LT7sD2A/sAz4JvGe2seGYG4ErzOwp4IrwNe5+EvgoQXDuQeB+d//aIr52S0QlIs2M/nScE3VksAUlIoP/FP3pOONZ7Z1FutlC1uBOVlkiUhlsItJOy239hcaWiAToSyXYvr6fR4+oD5uInCnRhmveBPwK8HEz+1vgM+7++BxjLgP2uft+ADO7DbiKiqd53X2s4vx+5u5v0XCnJ/Nk8iU2DvTQm4wzqT4SIjLNu9/9bv76r/+a97///QBbzOyiOtZAYao3TzoRn/W8Tat6Kbrz/961r9yTLfLWXVubNj8R6QgL2Yfi7ncQBNEqj91c8bsD7613bHh8GJjRWy1873PA5+aa11Lh7mQLUz0y04n6stEyhSI94Zrel0owoQw2kW63oDW4U5Uz2FAPNhFpu2W1/sJU6fFGBdgALt48wFf3HmFoNMvgynTDPldEOlvLn1xw9392918i6CXxDPBNM/uumf2KmSVrDNsCPFvx+mB47Axm9vNm9jjwNYIstpaKSpJtWtVDbypOJl/UJlpEzvCTP/mTfP7zn+f+++8HyFHfGihU1FCfq0RkGFQ7clp9MEXkTAvch8ociiWn5JQDbKlEbM5stHyxRL7opJNRgC1eftJYRLrTcluDyz3YzIiZlQNuIiKtttD1t452PWZmHw/f32tml1a89xtm9oiZPWxmXzSznunjm6mcwdagHmwAz988AKAsNhE5Q1tSg81sHfDLwDuBB4C/IFjkv1lrSJVjM7an7v537n4RcDXwBzWufW3Yo23P0NDQAmZf29HTYYBtoIe+ZBwnKH0jIlJpeHiYz3zmMwDrqW8NFKYCbHOViBxckSYeM/VhE5GqFrAPlTnkCsF+N1XOYIuV1+xaxsJexVGJyFQiVv4cEeley2kNLoURtSiDzfXwrYi00XzX3zrb9bwe2BH+XEuQKYeZbQHeD+x090uAOEEv4paJqik0MsC2ui/FpoEe9h0bbdhnikjna0cPtq8A/wb0AT/n7m90979x918HVtQYdhA4p+L12cDhWtdw938FzjOz9VXeu8Xdd7r7zsHBwQV/j2qOjQTN3DcOBBlsgPqwicgZfuEXfoFXv/rVTExMQFD6tp41UKgsETn7/7riMWPTQA8HTyqDTUTOtMB9qMwhGwbGzshgmyMbbTQKsIUlItOJGDn1zhTpasttDY7CaVEPNlW3EZF2WeD6W27X4+45IGrXU+kq4FYP3AOsNrPN4XsJoNfMEuF1a97HbYbJBvdgi5w72M+PhicoaN8qIqF2ZLB9yt0vdvf/4e5HAMwsDeDuO2uMuQ/YYWbbzSxF8NTD7soTzOx8M7Pw90uBFDDcrC9RzUgmD8BAb5LepAJsIjLTO9/5Th599FE+/OEPA+ShrjVQqCwROXsPNoBt6/p49sQEeW16ReRMC9mHyhyyxSiDbSpYNlc/tdFssG9ORxlscWWwiSwDy2oNnurBZsSsDU3iRUSmLGT9raddT9Vz3P0Q8KfAAeAIcNrdv7H4r1G/iWYF2NavoFByntUDvSISakeA7Q+rHPvebAPcvQC8D7gTeAy43d0fMbPrzOy68LQ3AQ+b2YMEKcz/t7e4BkO0ePen4vREGWzqJSEiFX73d3+32uFZ10AJjNVZIhLg3MFw03tiotnTEpHOMu99qMwtlz+zx0UqEZ+zRGQ5gy18KC2ViJMrlFRCTaS7Las1eKoHWxBkUwabiLTRQtbfetr1VD3HzNYQZLdtB84C+s3sbVUv0qRWPtHDXo0OsG1f348B+4+PNfRzRaRzJVp1ITPbRPBkQ6+ZvZSpRXiAIFV4Vu5+B3DHtGM3V/z+x8AfNVstjwAAIABJREFUN2zCCzCeLZBOxEjEY/Qlg79aZbCJCMDRo0c5dOgQk5OTPPDAA9E/uPvM7LXUsQaa2ZUENdLjBE+f3TjtfQvffwMwAfyyu98/21gzWwv8DbCNoNHx/+XuJ8P3Pgz8GlAE3u/ud4bHfxH4LwQb68PA29z9+AL/WuZlPhvkbeuiTe845w52XcUhEZmnxe5DZXZRBlv6jB5ss++Box5slWMcyORL5VLrItIdlusaXKoIsMUMFF8TkVZb5PpbT7ueWuf8JPC0uw+F8/gK8Argc9Mv4u63ALcA7Ny5s2Er5USuSCJmJGKNDbD1puJsXtXD00PjcFFDP1pEOlTLAmzATxM00zwb+GjF8VGCm7UdbzxXoD8d/JX2KoNNRCrceeedfOYzn+HgwYN84AMfiA6fDXyAOdbAiubCVxBsYO8zs93u/mjFaZXNhXcRNBfeNcfY64G73P1GM7s+fP2hsHHxW4AXEDxt9s9mdgHBZvwvgIvd/biZ/QlBdvENi/m7qddkLixBVkeT4t5UnLNW97J/aAyev7HZUxORpa/r96HtFJV2TFX0YJvMFymWnHis2oPNUyUipzLYgrHjuYICbCLdZ1muwZUlIk092ESkPRaz/pbb9QCHCO4RvHXaObuB95nZbQT3IU67+xEzOwBcbmZ9wCTwOmDPIr/LvEzkik3bU543uILv7h8mWyiSrqOFhYh0t5YF2Nz9s8BnzexN7v7lVl23lSayRfrTwcKqHmwiUumaa67hmmuu4ctf/jJvetObADCzJ939jXUMLzcXDsdFzYUrA2zl5sLAPWYWNRfeNsvYq4DXhuM/C3wL+FB4/DZ3zwJPm9m+cA57CIJs/WY2TPDU274F/HUsSCZcT5N1BNggaD783X3DZPLF8g1cEVmelsM+tJ2yhZkZbBBkHq/sSVYdMza9RGS4tk9ki6DEY5GuslzX4OkZbCXF10SkxRaz/rp7wcyidj1x4NNRu57w/ZsJKo29geC+wATwK+F795rZl4D7gQLwAGGWWqtM5Ar0p5pz2/vCTSv5t33H+eGxMS4+a1VTriEinaOVJSLf5u6fA7aZ2Qemv+/uH60yrKOMZacW72TciJspg01EAPjc5z7H2972Np555hk++tHycrcxWg/nWAOrNQ7eVcc5W+YYuzFqcBw+Zbah4rPumf5Z7v49M3s38BAwDjwFvHeWeTdUphCsp4l49WyI6V6weYB/e+o4jx4Z4dKta5o5NRFZ4pbDPrSdqmWwAYxnizUDbCPTSkRWZrCJSHdZrmtwlLBmBmamHpMi0nKLXX/raNfj1Lgn4O6/B/zeQubdCBO5In1NymB73rp+epIxHj86qgCbiNDYQrSz6w//XAGsrPLT8SoXbzOjJxVXBpuIADA+Pg7A2NgYo6OjjI6OQrAG17MGLri5cJ1j67qemSWBdwMvJSgduRf4cNUPaEKj4ky+hBkkapQbm+6ctX2s7kuy9+CphlxfRDpa1+9D2ylXzmCLh3/OHSwbzRSIx6yclZwqZ71p7yzShRa8BpvZlWb2hJntC0uaT3/fzOzj4ft7zezSeYz9LTNzM1u/mC9XSylMWTNMGWwi0i7Ldg88kSvSl25OgC0eM3ZsWMkTR0dV/ldEWloi8n+Ff/5+q67ZauO5AivSU3+lfUkF2EQk8K53vQuA3/u9qQe4brjhhiN1romLaS6cmmXsc2a2Ocxe2wwcm+OzXgLg7j8EMLPbCfq2zdCMRsXZfJF0IoZZfQE2M+NFW1bznX1DjGenemSKyPKzHPah7ZQtFDGCCg4wFWibyNbeB49l8+VAXDBmqqykiHSXha7BTexDjJmdE753YDHfbTaligy2mDLYRKQNlvMeeCJXoC/ZvHsAF21ayUOHTnPw5GTTriEinaGVGWwAmNmfmNmAmSXN7C4zO25mb2v1PJphPHtmfd/eVJxJ3SQQkQof/OAHGRkZIZ/PA1xQ5xpYbi5sZimC5sK7p52zG3hH+BTv5YTNhecYuxu4Jvz9GuAfKo6/xczSYUPjHcD3CRobX2xmg+F5VwCPzfsvYYEW0kvtRWevouTw0KHTTZqViHSSbt6HtlOuUCJV8QBElI02lp09g61yTa8sKyki3WkBa3C5D7G754Col3Clch9id78HiPoQzzX2z4EPMndlhwUr92AjePBLGWwi0i7LcQ88mSvS26QSkQDP3zxAImY8cOBk064hIp2h5QE24KfcfQT4WYInyS4AfrsN82i48eyZ6ce9ymATkWm+8Y1vMDAwwD/+4z8C5KhjDXT3AhA1F34MuD1qLhw1GCaoi76foLnwJ4H3zDY2HHMjcIWZPUUQLLsxHPMIcDvwKPB14L3uXnT3w8DvA/9qZnsJMtr+aJF/JXXL5Ev0JOa3Qd68qoeNA2ltekUk0rX70HbKhgG2SD3ZaOPZ4hkZbKm4MthEloH5rsG1egzXc07NsWb2RuCQu/9gAd+hbu5e7r8WM5TBJiLttOz2wOO5Iv1NKhEJ0JOMc/FZA+w9eJpsQfd+RZazdtTLijqdvwH4orufqLfc11I3Ma1EZG8qzrHRTBtnJCJLTZi5xh133AFwot41cJHNhWeMDY8PA6+rMeYjwEeqHL8ZuHnmiObLFIr0JOf3XIiZcenWNfzTw0cZGs02aWYi0kG6dh/aTtlCqWqwbLYMtolc4YygXDmDTT3YRLrZfNfghvchNrM+4HeAn5pjrpjZtcC1AFu3bp3r9BlKHpSGDD9LGWwi0k7Lbg88mSvS28QSkQA/tnUNew+e5p8fPcbPvGhzU68lIktXOwJsXzWzx4FJ4D1hqbGuiEKNZ4v0VZSI7FEGm4hM83M/93NcdNFF9Pb2Aox20xrYbAspEQnw4nNW8/WHj/LAs8piE5Hu3Ye2U256Blu4Vk/MEiwbz03LYIuy3mYJyolIx5vvGtyMPsTnAduBH4Q3l88G7jezy9z9aOUHL7ancMmdWHj/OmZTJSNFRNpg2e2BJ3KFpmawAZy3YQUr0wlu+tY+Tk/mz3jvrbvm/2CGiHSmlpeIdPfrgZcDO909D4wzs456x8kVSuSKJVZULN59qTjZfEkbaREpu/HGG/ne977Hnj17IHi6tivWwFbI5Evlm7bzMdCTZMfGFTx44BQlPTossqx16z603YIMtop+avGon9osGWzZAsn41D9FkuUSkXo4TaRbLWANbngfYnd/yN03uPs2d99GEKC7dHpwrRFKTrk3pZmh2wIi0i7LcQ883uQebBBkKT9/8wBPHhsjXyw19VoisnS1I4MN4PnANjOrvP6tbZpLQ0yGNwMqM9h6k3EcyOZLTV/URaRzPPbYYzzzzDMA64A3h4c7eg1shUy+SE9iYc+FvPScNfzNnme55+lhXnHe+gbPTEQ6TNftQ9stVyyyMp0svy6Xe8zWDpZN5Iqs7Jn6TxAzIxWPqQebSPerew1294KZRb2E48Cnoz7E4fs3E5RBfwNBH+IJ4FdmG9uk71SVK4NNRJaWZbMHLpacXKFEX5NLRAI8f/MA33/mBPuHxrhw00DTryciS0/LA2xm9v8TlGV4EIj+1e10+KI+Ft4MqEw/jnoFZfLNf2pCRDrD29/+dn74wx/ykpe8BKAPeBldsAa2QqZQYnVvcu4Tq7j4rAHSiRhfuf+QAmwiy1i37kPbLVcokeqfegAiHjPSidmDZUEPtt4zjqUSMfVgE+liC1mDm9GHeNo52+qY+oIEJSKDCFtMGWwi0kbLbQ88UeUebbOcN9hPKhHj0SMjCrCJLFPtyGDbCVwcboS7RtQvoj99Zg82gMl8kTVtmZWILDV79uzh0Ucfxcy46aabnnX3X2/3nDpFNl+kZyC9oLHJeIwXblnFPz10hI/8/CVnlDITkWWlK/ehzfKFew/MOFatn0S+6OWykJH+dIKxWUpEjueKpOJnrsWpREw92ES627Jag0tOOcBmymATkfZaVutvVHK8FckOiXiMCzau5PGjo7h7uTSwiCwfLe/BBjwMbGrDdZsqetq2PzUzwJYp6ElcEQlccsklHD3a8BYPy0ImXyyvqwvxgrMGGM8VuWf/iQbOSkQ6TFfuQ9stVyiRTJx5M6E/Ha/ZTy1fLAVZb9PK/qaVwSbS7ZbVGlxyx8olIpXBJiJttazW34kq92ib6YINKxjNFHhuNNuS64nI0tKODLb1wKNm9n2gvPK4+xvbMJeGiZq491U8HdETZkhk82p0KSKB48ePc/HFF3PZZZcBnG9mu6Hz18BWyORL5XV1Ic4dXEFvMs5djz3Hay4YbODMRKSDdOU+tN0KpRLJ6RlsqdoZbNFNj+kBtqR6sIl0u2W1BrtD9OiBMthEpM2W1fob3aPtTdV+4KuRzt+wAoB9x8bYNNDT9OuJyNLSjgDbDW24ZtONVy0RGdw0mMzrSVwRCdxwww3l37/xjW8cBf6sbZPpMJP5YnldXYhkPMardqznrseO8ftvVOkGkWXqhnZPoNuUSk6+6DMDbOlEzWBZdDwdr5LBltW+WaSL3dDuCbRSyZ1YrKIHG6h8mIi0yw3tnkArRfdh+1JxhltwvdV9KdavSLHv2CivOl8930WWm5aXiHT3bwPPAMnw9/uA+1s9j0Ybz9XuwZZRgE1EQq95zWvYtm0b+XweYIwuWQNbYbElIgF+8vkbOHRqkseOjDZoViLSSbp1H9pO2UJQqWF6gK0vFWesRrAsCqJNz2BLJWJMqkSkSNdabmtwyf2MHmwAymETkXZYbutvlLXW16ISkQDnb1jJ08fHKRRVxUxkuWl5gM3M/h/gS8D/Cg9tAf6+1fNotOhGQX+6okSkAmwiMs0nP/lJ3vzmN/Oud70rOtQVa2CzuTvZQon0IgNsr71wAwDf2TfUiGmJSIfp1n1oO0VPCCfj03qwpRJM1CgROVmjRGQqHis/tCYi3We5rcHuEKvowQYqEyki7bHc1t+JKm18mu2CDSvIF539x8dbdk0RWRpaHmAD3gu8EhgBcPengA1tmEdDRaVuKhtoxmNGMm5k1INNREKf+MQnuPvuuxkYGAC6Zw1stihDYjElIgE2DvRw3mA/d+9rRaEIEVmCunIf2k5RgC1VpUTkeI0AWxREq5bB1oo+GSLSNstqDS455XKQ0Wqn+JqItMmyWn8rS0S2ynkbVpBKxHjk8OmWXVNEloZ2BNiy7p6LXphZgi6olBCVwOmdll3Rk4wrg01EytLpNKlUqvy6W9bAZovW0Z7E4jfIrzx/Pd9/+gS5gh5+EFmGunIf2k6Zcgbb9ABbnPEawbJyD7ZEtR5symAT6WLLag1293IGmymDTUTaa1mtv1GAbfo92mZKxmNctGkljxweoVjq2r9aEamiHQG2b5vZfwF6zewK4G+Br7ZhHg01kS3Qn4qXmxhHFGATkUqvec1r+KM/+iMmJycBBuiSNbDZokzgxfZgA3jFeeuZzBd58NlTi/4sEek4XbkPbaeo3OOMEpHpRDmQNl1UWn16UC6ViJEtlNS7QqR7Las1uLIHW3SbQPE1EWmTZbX+RvvTnhZmsAFcctYqJnJFnhlWmUiR5aQdAbbrgSHgIeBdwB3A77ZhHg01nivSl57ZPLMnESOjLAkRCd14440MDg7ywhe+EGA9XbIGNlv0oML0bIeFePm564gZ3L3v+KI/S0Q6TlfuQ9upZgZbKk6+6GQLMx80q5XBFpWZnNDDaSLdalmtwSWf6r2mDDYRabNltf5GAbZWZrABXLBxJalEjAcP6GFekeVkZkSoydy9ZGZ/D/y9uw+1+vrNMh5msE3Xk4yXU5NFRGKxGFdffTVXX301X/rSl/a7+yfbPadOkAlv0PYk4+V+bAu1qi/JJVtW8d0fHuc3rrigEdMTkQ7RrfvQdpqsWSIy+GfGRLZIelp53yiDbWYPtuC8yVyRgZ5kU+YrIu2z3NbgkjthXK2cwaaqYSLSDgtdf83sSuAvgDjwKXe/cdr7Fr7/BmAC+GV3vz98bzXwKeASgnKUv+ru32vE95nLZL5IMm4z9qfNlkrEePHZq3jw2VOMZPLaz4osEy1baSxwg5kdBx4HnjCzITP7b62aQzNN5Ar0papksKlEpIgQ9GC44YYbWL9+PRdddBEXXnghwIu7ZQ1stqkSkY3539YrzlvPAwdOqdePyDLR7fvQdorW52RiegZbsC8eq7LORhlsMwNswWutzSLdZbmuwV4lg82VwSYiLbSY9dfM4sAngNcDFwO/aGYXTzvt9cCO8Oda4KaK9/4C+Lq7XwS8GHhs0V+oTpP5YkPaSyzEy7atJV90/uHBw225voi0XitD+f8ZeCXwMndf5+5rgV3AK83sN1o4j6YYzxbpT1fPYItuPIjI8vWxj32Mu+++m/vuu4/h4WFOnDgBwQazK9bAZoseVGjUJvmV56+jUHK+/8yJhnyeiCx5Xb0PbadyBtu0PsR94b54IjfzQbPxXPBUcSJ25j9FopKR1caISEdblmtw0IMt+D1WLhHZxgmJyHK0mPX3MmCfu+939xxwG3DVtHOuAm71wD3AajPbbGYDwI8D/x+Au+fcvWV1EzP5YsvLQ0a2rO5l86oebvrWPr5w74EzfkSkO7UywPYO4Bfd/enogLvvB94WvtfRJvNFeqtmsMWUwSYi3HrrrXzxi19k+/btlYdz1LkGmtmVZvaEme0zs+urvG9m9vHw/b1mdulcY81srZl908yeCv9cU/Heh8PznzCzn644njKzW8zsSTN73MzeNP+/jfmbCrA15n9bO5+3llQ8xnfVh01kuVjUPrTVa3D4/lYzGzOz31rgd26JTBgMm5HBlq6dwTaZK1at/KAMNpGu1dX3Amqp7MEWBdqUwSYiLbaY9XcL8GzF64PhsXrOOZeg59tfm9kDZvYpM+tf2FeYv4lckd4qbXxawcx46TmrOXwqw/BYti1zEJHWamWALenuM+5khrV/O74o7WSuSF+VpyN6k3EKJadQVBabyHKWz+dZv379jOP1rIGLKc0wx9jrgbvcfQdwV/ia8P23AC8ArgT+KvwcgN8Bjrn7BeHnfbvOv4JFiTKBp/fxWajeVJxLn7eau/cNN+TzRGTJW/A+tNVrcIU/B/6p3i/YLjV7sIUBtKgcZKXxbIG+Kjc9UnFlsIl0qa6+F1BLZQ82UwabiLTHYtZfq3Js+ipW65wEcClwk7u/FBhn5l43+ACza81sj5ntGRpqTHvOyVz7MtgALtmyCoCHDp1u2xxEpHVaGWDLLfC9jjCRr36jIB0u6JmCAmwiy1kqlZrt7bnWwAWXZphj7FXAZ8PfPwtcXXH8NnfPhk+67Qs/B+BXgf8BQaPkapv1ZsgWGlsiEuA1F2zg0SMjHD412bDPFJElazH70FavwZjZ1cB+4JG5v1p7RQG21PQAW1gicjw7M1g2kStWD7BFGWxVgnIi0tG6+l5ALe6uDDYRabfFrL8HgXMqXp8NTG8sVuucg8BBd783PP4lgoDbDO5+i7vvdPedg4ODc0ypPkGVsfYF2Fb3pdi6tk8BNpFlYmZtluZ5sZmNVDluQE8L59EUk7kiPVUW757wRkFGT+KKLGs/+MEPGBgYmH74pWY2ytxrYLWyC7vqOGfLHGM3uvsRAHc/YmYbKj7rnumfZWarw9d/YGavBX4IvM/dn5tj/ovWqBKRlXXP8+GDD9945Ci//MrttYaISHdYzD60pWtwWD7nQ8AVwJIuDwlT63MifuYDzFEGW7Vyj+O5QrmEZKUowDZRJSgnIh2tq+8F1FIqTZWIVAabiLTJYtbf+4AdZrYdOERQ5eat087ZDbzPzG4j2OOejva3ZvasmV3o7k8ArwMeXcT3mJd29mCLvHDLKr720BGOj2ZZvzLd1rmISHO1LIPN3ePuPlDlZ6W7z1kWoo7eF78U9rzYa2bfNbMXN+ebVDcxS4lIgExBNwpElrNiscjIyMgZP8ADda6BiynNUM/Yeq+XIHgi7W53vxT4HvCnVT+gwWUeohKRjcxgW78yzYaVab7+yNEZ701vRqyGxCKdbZH70Favwb8P/Lm7j806qSaU01mIyXyRRMzKN5EjUQCtWonIiWz1DLZ0uUSkMthEusli1uAm9cD8g/DcB83sG2Z2VmO/caCyRGSUwVZSBpuItNBi1l93LwDvA+4EHgNud/dHzOw6M7suPO0OgqoL+4BPAu+p+IhfBz5vZnuBlwB/1OCvV9PkEgiwlctEHlYWm0i3a2UG24JV9K+4guDJ3/vMbLe7Vz798DTwGnc/aWavB25h5tPFTeHuTOZr3CiIAmx5lYgUkQVbTGmG1CxjnzOzzWHmxGbg2ByfNQxMAH8XHv9b4NeqTdjdbyFYh9m5c+ei7yRMZbA1dpP8grMG+PaTQwyPZVm3Qk+ViUhVrV6DdwFvNrM/AVYDJTPLuPtfVl6w0evsQmVyxRn912CqRORYlWy08VyBTQMzH5qeKhGpB9NEpO77AJU9MHcR9MDcNcfY/+nu/zW8xvuB/wZcR4OVfGYGm+JrItJJ3P0OgiBa5bGbK3534L01xj4I7GzqBGuYqFFlrJVW9SZ53to+Hjp4mp+4cMPcA0SkY7WyB9tizNn7wt2/6+4nw5f3ENzAaIlMvoQ79KZmxiujJyai/hQiIgtQLs1gZimC0gy7p52zG3hH+BTv5UyVZpht7G7gmvD3a4B/qDj+FjNLh+UgdgDfDzfPXwVeG57XsjIP5Qy2RGP/t/XCLaspOfz9g9PvlYuIlLV0DXb3V7v7NnffBnwM+KPpwbWlZDJfJBmfmajXm4xjViODLVekr0qJyHjMSMRMGWwiEmlKD0x3ryyX1s/cmcUL4u7Ewq1rPAywFRVhExFpukyNKmOt9sKzV3F0JMOx0Uy7pyIiTdQpAbZafS1q+TXgn6q90YxyOlHwrFoGW9QvKKMAm4gs0GJKM9QaG465EbjCzJ4ieLr3xnDMI8DtBMGzrwPvdfdoEfsQcENY5uHtwG827YtXyBSCEmSJKlkSi7FpVQ+Xbl3N5+/9kZrOi0hVrV6DO81kvlQ1g83M6E8lGKvSg20iV6h608PM6EvFGVcPNhEJ1HMfYD49MMtjzewjZvYs8EsEGWwNV3IvZ7BFfSqLRVW2ERFptsl8kd42Z7ABXHLWKgx48MCpdk9FRJqoI0pEMo/+FWb2EwQBtldVe78Z5XSip2yr1fftS0X9J3SjQEQWbpGlGWaMDY8PE2ShVRvzEeAjVY7/CPjx+cy9ETL5YsPLQ0Z+adfz+M2//QH37D/By89b15RriEhna/UaXHHODQuYbktl8sVyacfp+lJxJqoEyyayRfrS1df0/nRCGWwiEmlaD0x3/x3gd8zswwQPQvzejIubXQtcC7B169Y6pzyl5FOlIeNhE7aCHugSEWm6pdCDDWCgN8lFm1Zy3zMn+ImLVCZSpFt1SgZbPb0vMLMXAZ8CrgpvWrTEZBg8q/Z0RCoRIxk3Jqo8vSsiIvXJ5EvljOBG+5kXbWZVb5LP3/ujpny+iEg3y+SDDONqVqQTjE8LlpVKzniuQH+V0uoQ7KfVg01EQovpgVnXPQTgC8Cbql3c3W9x953uvnNwcHCeU48y2ILfo3WyWFSATUSkmUolD+8ftD/ABvDy89Yznivy0MHT7Z6KiDRJpwTY5ux9YWZbga8Ab3f3J1s5uSg7rVqJyOB4QjcKREQWIZsvkk40Z4Pck4zzpkvP5s5HjjI0mm3KNUREutVkrkiyVgZbOs74tIfMxnMFSg4DvdUDbP2pRPnhNRFZ9prSA9PMdlSMfyPweDMm7z6VRlfOYCspwCYi0kyZQu0kiHY4b7CfDSvTfGffcbWlEOlSHRFgq7P3xX8D1gF/ZWYPmtmeVs1vYpYMNgjL46jUjYjIgmUKxaZlsAG8dddW8kXnb//92blPFhGRssl8kVSN/pj9VR4yG8kEe+KBnmTVMUEPNu2bRaS5PTDN7OGwp/BPAf+pGfM/owdbLFgniwqwiYg01eQcSRCtZmb8+I5Bjo5k+JcnjrV7OiLSBJ3Sg62e3hfvBN7Z6nkBTOaDmwB9NUrd9KcSulEgIrIIzS7xcP6GFVx+7lo+f88B3vmqc5t2HRGRbjOZL9Ys99ifTvDcSOaMY6OZPBD0pDg1ka86RtnEIhJpUg/MqiUhG82dcoBNGWwiIq0xmQ8CbEulRCTAi89ZzV2PP8cNux/lyKlMuT/nW3fNv7+niCw9HZHBttTNWSIyHS+fIyIi8zeZKzb9CbR3veY8Dp2a5Ev/frCp1xER6SbZfIlkrQy2dGLGHnhkMnjobGVP9aBcXyo+o2+biEgnKrlj03uwlUptnJGISPeLMth6l1CALR4zXr1jkAMnJjh4crLd0xGRBlOArQHmWrz7UjNvLoiISP2CEpHN3SC/9oJBXrp1NX/5v58iX9TNDxGRekzmiyTjVvW9/lScsWlVHMoZbDVKRPanEkxktW8Wkc53RgZbXBlsIiKtEGWwLaUAG8BLz1lNKh7jvmdOtHsqItJgCrA1QHnxrpFd0Z+KM5kvUtANWxGRBZnMFZu+QTYzfvunL+TISIYvfv+AemSIiNRhMlesmcHWl0owMS3ANhIG2GplsPUqg01EukTJnbD1GgmLMti0vxQRaaZyEsQS6cEWSSfjvOjsVfzg4CkyeT1MJtJNFGBrgDlLRIbHT03O7DMhIiJzy+SLLdkgv+K89fz3qy7h8aOjfPSbT3D3vuMErT1ERGQ6dw8z2Kr/k2JFOs5Evkip4oZyVCJyoLdGBltYWl1rr4h0upL7zAy2otY2EZFmmisJop0u276WfNH5wcFT7Z6KiDSQAmwNEAXYehK1erAFT+ieHM+1bE4iIt1kMl+sucY22tsvfx5v27WV1X0pvvbQEb58/0FKutErIjJDthBUZ0jVKBHZl07gPnWjA6ZKRNbuwZagWHJyqvwgIh2u5EGFBIBEmMqmEpEiIs2VWaIlIgG2rO5l86oevv/0CT1MJtJFFGBrgMlcgd5knFisVv/uwz45AAAgAElEQVSJ4AbCCQXYREQWZDLXmgy2yMVnreKdr9rOay8c5P4Dp3ji6GjLri0i0imiGxiJGhls/eFDZpUlH0cyBdKJGOkaD030h2u9+rCJSKdzd6JbBDEDQyUiRUSaLUqCWIoBNjPjZdvWcuR0hkOnJts9HRFpEAXYGmBijhu/UYnIkxMKsImILEQmX6KnxRtkM+N1F21koCfBvU8Pt/TaIiLt9vWHj/Ln33yS7Cw9IqLMtFStAFu4Bx7PnpnBVqs8JExVflAfNhHpdCWnXCLSzIjHjGJJ2bkiIs20lEtEArzknNUk48a9T59o91REpEEUYGuAyVxx1icjoqd3T4yrB5uIyHxFpcLa8QRaPBY8Yfbkc2M8c3y85dcXEWmHk+M5fufvHmJoLMux0WzN86Im8okaJSLLGWzZigy2yULN8pAwVfkhevpYRKRTlSoy2CDYV6pEpIhIc0X701Y/oFuvnmScH3veGh44cJKndY9BpCsowNYAk/liOUutGmWwiYgsXLmGeqo9/8t62fa1GPCVBw615foiIq32sX9+kuGwtPnwLCXOoyBYOlErg61KgC2TZ6Bntgy2KOtNGWwi0tkqe7ABJGKmEpEiIk0W3T+Y7T5tu/3EhRuIx4w//cYT7Z6KiDSAAmwNMJGbPcCWjMdIxo2T6sEmIjJvk21uUjzQk+TsNb3865NDbbm+iEir/eDgaX7seWuA2XsIRwG2VI1+aqv7gkDayYmpKg4jmcLsJSLDtV4ZbCLS6VwZbCIiLTeRK5KIGckaJcyXgpU9SV51/iBf23uEhw6ebvd0RGSRlu5q00Em5+jBBsETvCeUwSYiMm9LocTDjo0r2XvwFKe0jovIMnBsJMPz1vUx0JOYNcAW9UlL1chgW7ciBZwZpBudzM9eIjKtEpEi0h2CEpEVGWzxmDLYRESabDI/exufpeLVO9aztj/FH3/98XZPRUQWSQG2BpjIF+hL1b5RAMHNguNjujErIjJfmSXQpHjHhhWUHO7eN9y2OYiItEKp5BwbzbJxoIe1/anZM9iyUQZb9X9SrO0PAmzDY1N93EYyhdlLRKaiDDaViBSRzlZyzgiwKYNNRDqNmV1pZk+Y2T4zu77K+2ZmHw/f32tml057P25mD5jZP7Zqzpl8kZ4lXB4y0pOM8/Jz1/Gdfcf57199lC/ce4Av3Hug3dMSkQWYPSokdZnIzf10xKreJIdPTbZoRiIi3SMqEdlTowTZYtWziT17TR8rexL865ND/MyLNjdlHiIiS8GJiRyFkrNpoIe1/Wn2HRuteW6UwZauUYInnYizMp04o49b0INt7gy28awy2ESks5XcqYivBT3YiqX2TUhEZB7MLA58ArgCOAjcZ2a73f3RitNeD+wIf3YBN4V/Rv4T8Bgw0JJJE1YZ64AMNoBd29fyb08N8S9PHOP8DSvaPR0RWSBlsDVAPSUiV/clOXRyEnc9sSYiMh9Rich2ZrDFY8arzl/Pvz41pHVcRLracyMZADYOpFnbn2QkUyBf44bwRHb2EpEQlImMAmyZfJFcoTRrD7YowDaWzdc8R0SkE7gy2ESks10G7HP3/e6eA24Drpp2zlXArR64B1htZpsBzOxs4GeAT7Vy0uO5YrkiwlKXiMd41Y5Bnj4+zo+Gx9s9HRFZIAXYGmAyP/fivbovxWS+yKkJ3SwQkflbTGmGWmPNbK2ZfdPMngr/XFPx3ofD858ws5+ucr3dZvZwM77rdOUMtjY/hfbqHYMcOZ1h37Gxts5DRKSZjo0E5Rw3hBlsACdrlIkcz81eIhIIy0wGnzmaCQJys2awpeLEY8bpSe2ZRaSzBT3Ypl4nFGATkc6yBXi24vXB8Fi953wM+CDQ0tTdiVyh/MBWJ3jZtjX0peJ864mhdk9FRBZIAbYGmKgngy18UveQykSKyDxVlGZ4PXAx8ItmdvG00ypLM1xLUJphrrHXA3e5+w7grvA14ftvAV4AXAn8Vfg50Xx+AWhZlCmTD/bj7S7z8OMXrAfg209q4ysi3etoOYOth3VhD7VafdgmcgXiMSNReQd5mnUr0gyHfYhHMkHQbOUsPdjMjNW9ST2UJiIdLwiwTa2PiViMogJsItI5qm3wpi9iVc8xs58Fjrn7v895EbNrzWyPme0ZGlr8v7XHs52TwQZBSfVXnLeOJ54bVWshkQ6lANsiFUtOrlCiLzn70xFr+oIbFAdParEUkXlbTGmG2cZeBXw2/P2zwNUVx29z96y7Pw3sCz8HM1sBfAD4w2Z80Woy+faXiISgD9u5g/3821PH2zoPEZFmikpEbliZZk0UYJuokcEW3sAwmyXA1j9VIrKcwdY7+755VV+SU8pgExGaVsXhf5rZ4+H5f2dmq5sx91KJM9bHeMwUYBORTnIQOKfi9dnA4TrPeSXwRjN7huAexH8ws89Vu4i73+LuO9195+Dg4KInPZErsKKDMtgAXn7uetKJmB7mFelQCrAtUtTcfe4SkcpgE5EFW0xphtnGbnT3IwDhnxvquN4fAH8GTMw24UY+hRaViGx3BhvAj+8Y5N6nh8tBPxGRbvPcSJb1K1Ik4zH6UnFiBuNhr7XpJnIF+lOz38BYtyLFifEcpZIzMjl3BhsElR9GFGATWfaaWMXhm8Al7v4i4Engw82Yv08rERn0YGtppTQRkcW4D9hhZtvNLEVQ5Wb3tHN2A+8IH3a4HDjt7kfc/cPufra7bwvH/W93f1srJh08ANZZAbbeVJzLz13Hw4dOs+eZE+2ejojMkwJsixTdcFgxSy8JCAJwvck4h5TBJiLzt+DSDHWOret6ZvYS4Hx3/7s5xjf0KbTJ3NIJsF1x8UYy+RL//Nhz7Z6KiEhTHBvJsGFlDwAxM3pTCcaz1R8qmMgV6UvPvjav7U9TLDkjmTxHTgf74I3h59eyui+lEpEiAk2q4uDu33D36MmBewgyLhqu5FCZ4JuIK4NNRDpHuE6+D7gTeAy43d0fMbPrzOy68LQ7gP0EVW8+CbynLZOtMJ4r0D/H/nQpeu2Fg6zqS/LBL+/VA70iHUYBtkUaC0vdzNVA08xYkU5w79PDfOHeA3zh3gOtmJ6IdIfFlGaYbexz4Q0Iwj+PzfFZLwd+LCzz8B3gAjP71oK+0TxEGWw9qfb/L+vyc9exaaCHr9x/qN1TERFpiudGM2wcSJdf96fi5YoN003kinNmsK1fEZSZPD6W40fDEyRixlmrZw+wrepNcmqyellKEVlWmlXFodKvAv+06JlWMb0HW9yMggJsItJB3P0Od7/A3c9z94+Ex25295vD393d3xu+/0J331PlM77l7j/bqjlPdGAGGwS92H7+JVvYPzTOx+96qt3TEZH/w959x8l1lgff/13Td7b3XUmr3iVbkm0sN7DBNi4kFg7lNYbYhOIA5gGSkMSEvKEE8kLIEwihONhxwGBjjB0HgR2DO7KxJcuyZXWtulbSalfb68zOzP3+cc6sZlezfc6U3ev7+Yxm9sw5c64z5T5Hd7nuCch8bWWO67ZHsBWOI79vSVAnbFdKTcqkUzOMse1G4Hb78e3ArxKW3yIifhFZgJVyZ4sx5ofGmFl2mocrgP3GmKucOOBE/QNRXAI+d+ZPWW6X8O51s3lhfzNnukOZDkcppVLudGeImuKzDWD5fs+IKSJ7QpEx06SXxedx6wlztLWXOaV5eMYoz4vz9JpZKQU4nMVBRL4IRIAHku58iinPDUPnYPO4hWhUG9iUUsop4UiMcDRGQQ6OYANYUl3IhXNLufuFg3zrt/t0gIZSOSLztZU5Lt7ANtYINrDS3bSNMEm8UkqNZCqpGUba1t7mG8C1IlIPXGv/jf38w8Bu4EngTmNMxnIU9IWjBLzuIRUUmRC/uPV7XERjhr/77x0ZjUcppVItEo1xpjtEZUIKx3yfe9QUkWNdA5fnW6PhWrpDHGvpZW55/phxlAS9dPVHiER1riKlZjinsjggIrcDfwR80BiTtNVrqinPz52DzaUj2JRSykG9dtaFXBzBFnfjebXk+zxsfOMEI5yelFJZJndLnCzRM9jANnbviLJ8H73hKH3hKHlj9PZVSqlExpgnsBrREpfdnfDYAHeOd1t7eQtw9QjbfB34+ijxHAFWjyP0KeuPRLNi/rW46qIAS6sLePHAGbpDEQrG0cFCKaVyQXvfAMacTesI9gi2cE/S9XvCEeb5gqO+Zrn9Wi09YY629LC2rmTMOEryvAB09kcGR8AppWakwUwMwAmsTAy3DltnI/BpEXkIWI+dxUFEmkfaVkSuB/4WuNIY0+tU8DHDkBSRHpfOwaaUUk7qsedvz8U52OLyfG7euaqaR7edYMeJDs6fM/a1s1Iqs3QE2xR12z16C/3eMdettdPtxCd4V0opNba+cIxAFjWwAVy9vJrecJSf/OFIpkNRSqmUaeuxMi2UBoc2sPWFo8SS9KDtDY09B1v8tQ4199DZH2Fe+egNcmBlfQDo6NM0kUrNZA5mcfgeUAg8JSJviMhgp7VUip0zgk2IxHRkrlJKOaU3lPsj2ADWzS2ltjjAk7saCUf0vKFUtsvtEicLdPdb//EfT++IeAPbyY5+FlYWOBqXUkpNF/0D2Tfqt64syLLqQu7ZdIjbLp1HYWDsThZKKZXtWpM1sPncGKx0kMNH7PaEIwTHuAb2eVxUFPh4bl8TAHPLxm5gK7ZHsLX3hoGxU0oqpaYvh7I4LE5xmEnFYmboHGwuIWZI2mFBKaXU1MVHsOV6lhmXCH90/izu2XSI3+1u5MOXz890SEqpUeR2iZMFBgvvwNhvZWHAS2HAw6l2awRbsokqb10/N7UBKqVUjusbyK4UkXFXr6jiB88f5P6Xj3Ln29NST6OUUo5q67U6jpXmn+00EJ9jrWdYSlxjjDUH2zh6CL977WzuffEwAPPGMQdbcdBuYBtlBJteRyulsp1JkiIS0DSRSinlkLMj2LKv/mCiFlTkc8nCMl4+2MKm+mbeumTic4EqpdJDU0ROUXcogtct+D3jK7xnFedxol1TRCql1Hj1hbOzgW1OaZCrl1fxo98foqtf05gppXJfW2/yFJFwdt7huFAkRjRmxjXC+PbL5g+mSRvPCLb4HGwdvVq2KqVyV7IUkaANbEop5ZRu+3o1P8dHsMVdt6qG6qIAn3pgGweaujIdjlJqBNrANkXd/ZEJFdyzSgKc6Q4xENUcukopNR59A1ECWdoD7bPXLKGjb4Afv3Qk06EopRwkIteLyD4ROSAidyV5XkTku/bzb4rIBWNtKyJlIvKUiNTb96X28mtF5DUR2WHfvyM9RzlCA5s9Qi2etSGuNz6J/DjK57qyIDesrmV+eXBcDXLxOdja7XiUUioXxQy4ElrY3G6r+iWiDWxKKeWI+PXpdBjBBuD3uPnTS+cRM3DrPZv58UtHeHDzsaSZHJRSmaMNbFM0PF3OWGqL84gZaOzodzAqpZSaPvoHouR5s/N0df6cEq5ZUcU9mw7RqaPYlJqWRMQNfB+4AVgJfEBEVg5b7QZgiX27A/jhOLa9C3jGGLMEeMb+G+AM8MfGmPOA24GfOnRo52jrCZPndQ9pBIvPMzx8BFv87+A4r4O/9b7zefjPLx3XukV26vXRUkQqpVS2ixlDQoZITRGplFIO6wlPrxFsYHV8e/+Fc2jqCvHEjlOZDkcplUR21lgmMY6ew8tF5GURCYnI59MVV/cEG9jq7LQ4h5q7nQpJKaWmlf6BKIEsTBEZ97lrltLZH+E/Nx3OdChKKWdcDBwwxhwyxoSBh4ANw9bZANxvLK8AJSJSO8a2G4Cf2I9/ArwbwBjzujHmpL18FxAQEb9TB5eotWeA0qB3yLKgL3mKyLMj2MZ3HRz0eagqCoxrXY/bRWHAQ4c2sCmlctjwOdjiKSIjms1GKaUc0Ruyr0+nUQMbwJLqQt66pIItR1o50KT1yUplm5xoYBtnz+FW4DPAv6Qztu7QxFJEFud5mVOax86TnQ5GpZRS00ffQHbOwRa3enYxN6yu4d5Nh2jt0XRmSk1Ds4HjCX832MvGs85o21YbY04B2PdVSfb9HuB1Y0xo0tFPQHtvmNJ835BlbpeQ53UP9giOi/8d9DtTPhfneXUONqVUThs+B1t8BJumiFRKKWfE52DL5vqDybpmRTXl+T4ee72BUCQ69gZKqbTJiQY2xtFz2BjTZIx5FUjr/8QnmiISYPWsYk6099GmFbFKKTWmvnD2jmCL5z9fVl1IbzjKpx/clumQlFKpJ0mWDa8dHWmd8WybfKciq4BvAn8+wvN3iMhWEdna3Nw8npccU2tveMj8a3H5fjc9oWFzsIUmNoJtokqCXk0RqZTKaVYD29nTgKaIVEopZ/WGI+R53YMjhqcTr9vFn1wwh/beAR7ddgJj9FyiVLbIlQa28fQcHpdUV0ZMNEUkWKMdAHac6Jjy/pVSarrrH4gNmQ8oG1UVBbhofhkvH2xhR4OW7UpNMw1AXcLfc4CT41xntG1P22kkse+b4iuJyBzgMeA2Y8zBZEEZY35kjLnIGHNRZWXlhA8qmfbegXNGsIHViHZuikh7BJtD5XNZvp/mrrQM3FNKKUfEDMiQFJFW9Ys2sCmllDN6wtHB+YOnowUV+Vy3qoadJzr49lP7Mx2OUsqWKw1sk+79e85GKa6MsFJETqzwLsv3Ma88yPP7mzjTrRUHSik1kkg0Rjgay4kUD9evqqEg4OGvH9lOX1hTNig1jbwKLBGRBSLiA24BNg5bZyNwm1guATrstI+jbbsRuN1+fDvwKwARKQEeB75gjHnJyQMbrrUnfM4cbGDNY9E90hxsDs1xUVeax/G2XkdeWymlnBYfWZA4iMKtKSKVUspRvROcxicXvXVJBRfOLeW7zx7g356uz3Q4Silyp4FtPD2HM6InFKXAf25FxFjef2EdLhHu3XSIJ3acoqtfU+AopdRwXf1WhW5hIPsvkvN8bv5k3Wz2ne7iL37xBjGtPFFqWjDGRIBPA78F9gAPG2N2icgnROQT9mpPAIeAA8A9wKdG29be5hvAtSJSD1xr/429/mLg/xWRN+xbsvnZUioSjdHRN5A0RWRB4NwGtvgcbPkOjWCbVx6kvXeADk0TqZTKQfHLQE0RqZRS6dMTjhJ0KH15thARbr5gNhfMLeHbT+/nLx56Y3DqCqVUZuRKqTPY+xc4gdX799bMhgSxmKEnHKFgEsOPS/N93HbpfJ7efZqXD7bw2tE2brm4buwNlVJqBum0Ox8UBSbekSETltUUcePqWh7fcYrb7tvCjefVAnDr+rkZjkwpNRXGmCewGtESl92d8NgAd453W3t5C3B1kuVfA742xZAnLN6QlWwEW4HfQ184OqRSOD4HW9ChXsJzy4IAHG/tpdhOr66UUrkilmQEm8cdH8EWy0RISik17fWEIo51/somLhFuXjeH7lCEX20/QXHQy9LqwkyHpdSMlRMNbMaYiIjEe/+6gfviPYft5+8WkRpgK1AExETkc8BKY0ynU3H1DkQxxurVOxlzy4J85IoFNHX18+DmYzy8tYE5JcFz5hrSilml1EyVSyPY4i5bVE5LT5gXD5yhLN/HJQvLMx2SUkqNqa03DJB0DrYCvwfD2VFrYDXIuQSCDqXwrUtoYFutDWxKqRwTb2AbOgeb3cAW1RFsSinlhJ5wlOK83OicO1Vul/CBt8zlR5sO8eCWY3zsigWZDkmpGStnaizH0XO4ESt1ZNrEJ3ufan7fqsIA77+ojh88f4AndzVy87rZqQhPKaVy3uAIthy6SBYR/uj8Wtp7w/x6+0lKkowGUUqpbNPWa5W3ZSM0sAF0959tYGvpCVOW78flSjZV8rkmmrYm3sB2rFXnYVNK5R6TJEWkW1NEKqWUo3pDEWaXBDIdRtr4vW5uv3Q+d//+IPdsOsQFc0u5ZmV1psNSasbJlTnYslJ8LoqCFKTGmVWSx6ULy9l6pJVTHX1Tfj2llJoOOvtybwQbWJUp/89b6qgtCfCLV49zsl3LdaVUdmvtsUewJZmDLV4GJ87D1tIdojxJY1yqFAW8lAa95zSwhSMx/uFXO/na47v59fasmJJZKaXOcXYE29llHpdV/aINbEop5YzeGTAH23BFeV4+eeUiqgoDfPynW/mvlw5nOiSlZhxtYJuCeC/eVDSwAbxjeTUBr5sndzam5PWUUirXdeXYHGyJ/B43t148j5gx/P3/7MQYrUxRSmWvlm6rgW3UEWwJDWytPWHKC5xrYAMrnfrwBrbHd5zk/peP4nW72HasjUhU5zJSSmWf2OAItrPLBlNEagObUipHiMj1IrJPRA6IyF1JnhcR+a79/JsicoG9vE5EnhORPSKyS0Q+m454u2fIHGzDFQa8fPytC1lRU8RXfr2bz/z8dR7cfGzCGSSUUpOjDWxTkKoUkXF5PjdvX15FfVM3rx1tTclrKqWmh8le2I62rYiUichTIlJv35cmPPcFe/19InKdvSwoIo+LyF77IvkbTh93fA62XGxgA6ui+p0ra3h2bxMbdaSFUiqLtXSHAJI2mo2cItLZBra6JA1sP3vlGAsr8tmwZhahSIyDzd2OxqCUUpMR71iVmCLSM9jAph0DlFLZT0TcwPeBG4CVwAdEZOWw1W4Alti3O4Af2ssjwF8ZY1YAlwB3Jtk2pYwx9IQiKaujzTU+j4tb189leU0hv95+kr2nOjMdklIzhjawTUEqU0TGXbqwnMWVBTz2+gm2N7TriAel1JQubMfY9i7gGWPMEuAZ+2/s528BVgHXAz+wXwfgX4wxy4F1wOUickPqj/is+BxsBTmWIjLRpYvKWVtXwld+vXswBZtSSmWbM90higIe/J5ze/36PC68bjknRWRFgd/RmOaWBTnR1jc4Sm3PqU5eO9rGrevnsriqAL/Hxc6TWnmg1HTmUCez99mdxWIicpETcccHqUmSBjZNEamUyhEXAweMMYeMMWHgIWDDsHU2APcbyytAiYjUGmNOGWO2ARhjuoA9wGwng+0ORYjETNJ05zOFS4Rb3jKXWSV5/PzVY5xo06kqlEoHbWCbgs7+1M8N5HYJt663CsNfvHqc+18+Soc96bxSasaa9IXtGNtuAH5iP/4J8O6E5Q8ZY0LGmMPAAeBiY0yvMeY5APu1tgFznDjguK7+CAV+z2BKnVzkEuGb7zmfrv4BvvrrXZkORymlkjrTHR6xwUxEKPB7BhvYwpEYnf0Rx0ewragtIhIzbDvWDsADm4/i97h474Vz8LhdrKgtYvfJzsG5jpRS04uDncx2An8C/N6p2M+OYDu7zO3WBjalVE6ZDRxP+LuBcxvJxlxHROZjddDdnPIIE7T1WHWnJcHczH6TKj6Piz+9dB75Pg/3vXSYlw+2ZDokpaY9bWCbgtYeK5VOqisXAl43f/62RbzrvFoONHVz8w9eoqmrf8g68Vy6iTel1LQ1lQvb0batNsacArDvq8a7PxEpAf4Ya+SbYzr7BlLaiSFTltUU8smrFvM/b5zkuX1NmQ5HKaXO0TzGiLTEBra2Xms0rhNzsCVe257pDuF1Cxu3n6A7FOGxbSf4o/NnUWL3TF5QkU/fQJQ2HR2s1HTlSCczY8weY8w+JwM/Owfb2RY2twgugf6BqJO7VkqpVEnWy3V4D4FR1xGRAuBR4HPGmKRpB0TkDhHZKiJbm5ubJx1s/PrU6Q5guaAo4OVjb11Igd/Dbfdt5tHXGjIdklLTmjawTUFLTxifx5XSFJFxbpdw+eIKPnLFAk529PHZn7+hPd2UmrmmcmE7nm0ntD8R8QA/B75rjDmU9AVSdJHc1R+ZFg1sAHe+fRFLqgr4wqM7aOrsH3sDpZRKo5buEBWFI1dI5Ps9g3OwnYnP1+ZwBYbf42ZFbRGPv3mKR7Yepycc5YOXzB18flZxHgAnO7RMVWqacqqTmeNiSUawiQiVhX6aukLpCkMppaaiAahL+HsOMHxi8RHXEREvVuPaA8aY/x5pJ8aYHxljLjLGXFRZWTnpYFvtBraSGZwiMlFZvo9PXLmIurIgf/XL7Xzkx6/ywCtHdYCGUg7QBrYpaOkOU57vG5JXPdUWVOTz1Q2reflQC999pt6x/SilstpULmxH2/a03cMX+z4+tGqs/f0IqDfGfGekgFN1kdwVGqAoMD1SPPg9bv7tlnV09A1wx09foy+svZeVUtnjTHeY8vzxjWCLzydZNsr6qbJmTgltvQN8+de7WTWriHV1JYPPVRX5cQmcatf5JZSaptLdyWzoC0+hw1i8gW14XUFtcR6N2ilAKZUbXgWWiMgCEfFhzdO+cdg6G4Hb7PkwLwE6jDGnxCr8/hPYY4z513QE264j2M6R53Pz4cvmc8HcUp7d28QjrzUQjsQyHZZS0442sE1Ba0/YkdQ4w73/ojrec8EcvvtsPS/Wn3F8f0qprDPpC9sxtt0I3G4/vh34VcLyW0TELyILsOa02AIgIl8DioHPOXGgw3X2TZ8RbAArZxXxnVvWsr2hnT/78RZ67MpqpZTKpHAkRkffwOgpIgMeekIRojFDS7dzKSKHW1pdyIcvm89fXbuUe2+/aEhltdftoqowwMkObWBTappyqpPZuEylw5hJkiISoKYoQHvfgM6zrpTKesaYCPBp4LfAHuBhY8wuEfmEiHzCXu0J4BDWvO33AJ+yl18O/CnwDhF5w77d6GS8rfYcbKUzfA624TwuF++5YDbXrKjijePt/OD5A2w53JrpsJSaVqZPrWUGtHSH0tJzF+Af372KNxva+fj9W/niu1YQMwaPS9tHlZoJjDEREYlf2LqB++IXtvbzd2Nd2N6IdWHbC/zZaNvaL/0N4GER+ShwDHifvc0uEXkY2A1EgDuNMVERmQN8EdgLbLMrOb9njLnXqWPv6h9gQUW+Uy+fNsPTMLzvwjoeee047/nhH/i3W9axrKYQgEg0RtQY/B53JsJUSs1QLfa8wqOliCwKeDFAU1c/LfYINqdTRIKVNs/6CxYAACAASURBVP3LN60a8fna4gAHmrsdjwPOLcsBbl0/N8maSqkUGewoBpzA6ih267B1NgKfFpGHgPWcHT3RPI5tHZOYIjJxpoea4gAAexs7Wb+wPF3hKKXUpBhjnsCqa0hcdnfCYwPcmWS7F0k+ktgx7b1hXMK0yYCTSiLCO5ZXU1cW5LFtJ3j/f7zMzetm84Ubl1NVGMh0eErlPG1gm4KWnjCLKgvSsq+gz8PPPraev3z4Df7+f3aS53XztqWVXLG4ArcrrecspVQGTPbCdqRt7eUtwNUjbPN14OvDljWQ5ovkzv4IRXnT71S1tq6EoM/NL7ce57rv/J7a4gDGWPMaRWOG6qIAf3LBbOaUBrXyVinluPiItNFGsFUVWc/ta+yipTuExyVZUYFRW5LH68fb6erX0SBKTTdOdTITkZuBfwcqgcdF5A1jzHWpjD2WMIIt3tgG1gg2gL2NXdrAppRSKdTaE6Yk6MOldaQjWlJVyOeuWcrz+5rYuP0kT+0+zS0X17GwokDrHZSagulXa5lGLd3htOb2rS4K8NOPrOf5/U3885P7+O2uRvY2dvLhS+fj97q1V61SaloxxtDVP0BhFlTgOmFpdSGfvWYprx1p5WBzDx63sLiqAJ/HxbZjbdyz6RB/esn8TIeplJoBmrvtEWyjpHyMVwrva+yitSdMaX52VGDMskeDnNI5jZSalhzqZPYY8FhqIx0qFovPwTZ0eWHAQ9DnZm9jp5O7V0qpGae9d4ASTQ85Jp/HxTtX1bCmroQHNh/jvhcPc92qGj5wcd0584YqpcZHcwxOUm84Qt9AlPJRevo6weWyhvXedul83n/RHI639vKTl48QGoimNQ6llHJaKBJjIGqyYoSEUwr8Hq5cVsVHrljAbZfO58bzarlmRTWfumoxZfk+Hnr1GI1aaayUctiZrngD28jXtUGfh6KAh72NXZzpDqclPeR41BbnAXCqXedhU0plj5HmYBMRaooC7DnVlYGolFJq+mrtCVMWzI7r01xQXRTgU1ctYkVtEf+7s5FbfvQK9af13KTUZOgItkkanNw9g5ULa+tKcYnw8Nbj3PPiId5/UZ3mzlVKTRudfVa6r8LAzDtVFfg9fODiufzguYN85qHXefBj6/G4tU+MUsoZZ8aRIhKs/4jvbezC4xLKRxntlk55PjelQS8ntTNCRmgGDaWSG5yDLcnlW01xgNePtROLmawYCayUUtNBW2+YOaXBTIeRUwJeN7dePJetR9t4cmcj133n97x1SSVXL6/C43bpNZ1S4zTzai1TpDU+uXuGKxfOn1OC3+Pm51uO8Z2n65lVEmBeeT6XLCinstCv/+lVSuWszv4IMDMb2ACqCgNsWDuLX77WwHefPcBfXrs00yEppaaplu4QeV43+f7Ry9uaogB/ONRCNGb46+uWpSm6sdUW53GqY/wj2PT6WCnltMEGtiTptmqKAvQNRDnW2sv8ivx0h6aUUtNSe+8A58+ZvtlvnCIivGV+GStqi3hy5yle2N/M/tNd3LRmVqZDUypnaHf4SWrpsVLppHMOtpEsqynk89ct47qV1eR53bx6uJXvPL2fx988yUA0lunwlFJqUjr7rRFsRXkz9yJ53dxS3nvhHP792Xoefa0h0+EopaapM92hcXUaqy4OEI0Z/B4Xt16cPQ1StSUBWrrD9IQimQ5FKaUAsKdgSzqfTY09d+SeUzoPm1JKpYIxhtbeMKWaInLSCvwe3nthHX96yTy6+yP8x+8P8bGfvKpzhio1DjNzWEAKnE0Rmd452EYSn8fnymVVdIciPLPnNC8dbGFPYxeXLSqnPN9Hgd9LZWHyeIf35NVevEqpTOuyR7AVzdARbHFfe/dqTnX08flHtnOqo48/v3IRXk0XqZRKoeNtfcwpzRtzvZoiq1L45nWzKc2CTmZxs4rzMMDexk4unFfm2H4ef/MkDW19zCvP57pV1ToRvFJqRGZwBNu5z1UXBXAJ7Gns4obzatMcmVJKTT99A1HCkVhWXZ/mqhW1RSyqLOAPB8/w+/pmntnTxIXzSrlmRTVFeV6tL1YqiZldazkFLVmSIjKZAr+HDWtns2pWMU/uPMVv3jw1+JzXLew40cFnr17C3HLNTayUyl5tdjlbnJd95Ww6Bbxu7r3tLXz+ke38y+/28/iORr75nvM4f05JpkNTSk0TR1t6uGZF9Zjr1RQH+OvrlvHeC+ekIarxm1ViNQ7uOulcA9uWw628dLCFsnwfv69vZl55kBW1RY7sSymV++Ij2JKliPS6XSyoyGevjmBTSqmUiE/jUxqcudlvUsnncXHVsiouXlDG8/uaeflgC9sb2nnrkko2rJ01Zlp5pWYa/UVMUmtPGL/HRdDnznQoI1pcVcCdb19MW+8A3aEIXf0D1J/u5vEdJ9m4/QRXLq1i5awi/B4Xexu7WFJVMDi5vc5NoZTKtIa2XoBxjaqYzuLl8eWLKijN8/Kr7Sd59/df4vbL5vOX1y6lMKD/iVBKTV53KMKZ7jDzyseeB8glwp1vX5yGqCamKOAh6HPzZkOHI69vjOEb/7uHooCHT799Md977gDP7D3N8ppCR/aXC4wx/GzzMb7z1H7evW42iyoLMh2SUlklNsoINoDltUXscKjMUkqpmaa915peQlNEplbQ5+HG82pZv6CM3+4+zbN7m7j0/3uGG1bXsmHtLNYvLMc90olOqRlEG9gmqaU7TEWBP+tTw4gIZfm+wbniVs0q5t9vXce9mw7x+JuneHrP6SHrL6jI54rFFSyqLMDn0RRkSqnMOd7aR2Whn4A3ezsypNvKWcUsqCjgSEsPP/7DEZ7YcYq/unYZN62dpe+TUmpSjrb0ADA/hzMbiAgLKvJ56cAZjDGjXp//fMsxvv30fq5cWsm6upJxXcu/eqSNbcfa2WCXtW9fVsmj205Q39SdysPIKf/61H7+/dkDeN3CT185yh1vXTg4klApdbaBbaQyZkVNIY+/eYqOvgGKZ/B8w0oplQrxLGOaItIZ5QV+br14Lsdae9l8qIXH3jjBL7YepzDgYUVNEe+9cA5r6kpYUlWASxvc1AykDWyTdLytl1p7cuJcU10U4IvvWskX37USYwzhaIx7Nx1mR0MHfzh4hp++chSwhgQHPC7KC/xcMLeUSDSGZ9i8PzqqTSnllONtvdTN8NFryeT53KyoLeITb1vEr7af4G8efZO//9VOLppXyrq5JVy5tIq3zC/N+g4gSqnscLTFGi2c66nDl1YX8tjrVqPX0urkI8u+8/R+vvN0PUGfm0dea6Czb4CrllWN+dr/va2BoM/NurpSANbUlfDEjkbeON6e0mPIFc1dIe7ZdIh3nV/L6lnF/OC5Azy5q5GPXL4g06EplTXMKCkiAa5YUsm//G4/33u2ni++a2UaI1NKqekn3mGsrjS3r2ez3dyyIHPLgrw7GmNvYxfbj7ezvaGdLUdaAawGt9oiVtYW8YUbl+P3aCdgNTNoA9skGGPYf7qLG1bn/oTEIoLf46Y06ONtSyu5bHE5R870cqy1h75wlFAkxpGWHh7d1sBTuxtZN7eUeWVBSoI+SjS3sVLKQcfbegcrM9W56sqC3HnVYg6d6WHXyQ6OtPTwyqEWvv/cQSoKfFyzopp/uvk87UGmlBrVEbtCYjwpIrPZkiorReEL+5qTNrDtPNHBd5+p591rZ3HhvDIe3HKM5/c1c+G80lFT7fYPRHl8xymuX1UzmN3B43KxenYR24930BeOkpfFKeOdcM+mQ4QjMf7q2qW8cqiV9QvLeHpPE2e6Q4Pp5pWa6QZHsI3w/Nq6Em5dP5f/fPEwf7xmls6tq5RSU3CwqZsCv4fqIr0OSQev28V5s4s5b3YxMWNo6Q5zrLWXvY2dvHGsnS2HW3nktQbevryKG1bXcNWySoI+bYJQ05d+uyehuTtEe+8AS6un31wDHpeLxVUFLK46e2zGGA40dbOp/gyb6pt5wZxd/4kdp7jl4rm867zawcoFnb9NKTVVkWiMk+393LRGR7CNRkRYVFkwOPdNKBJl98lOfl/fzEOvHmfXyU7uumE5ly+uyHCkSqlsdfRMLxUFfgpyfLLykqCPJVUFvLC/mY+/beGQ5waiMf7mkTepKPDzlQ2refzNU9ywqobvNO7n2b1NbFg7e8TXfWZPE139EW6+YDbHW/sGl6+ZU8KrR9p4es9p/njNLMeOK9uc6Q7x05ePctOaWSysLOCVQ61cNL+MZ/c2seVwKzeel/sdEJVKhVh8BNsIsy48uPkYiysLCHjd3PXoDj50yTz9P7NSSk3SgeZuFlXmaxaXDHCJUFnop7LQz4XzShmIxjjY3M3uk508s+c0v95+Eo9LuHxxBVctq+TKpZUsqNDPSk0vuf0/6QypP23NtzBS+pnpRkRYUl3IkupC+geiNHX20943wJnuEIeae/j8L7fzD7/ayZo5JcyvyKe5K0RFgY8lVYUzrkevUio1TnX0E40ZTfEwQX6Pm3VzS1lTV8Ibx9t5+WALH7x3MxfPL+Nd59dy/pxillYXku/3YIyhsbOfvae62NvYxenOfpZWF3LdqmrKdQSCUjPGkZaenJ5/LdHVK6q5Z9Mh6k93sSThOv3eTYfZfaqTuz904eBcRxWFfi6aX8bWI22jpon8+ZZjzCoOcNmiCn7Renxw+fyKfIoCHh7d1jCjGtju2XSIUCTKp9+xZHBZUcDLylnFvHa0jXeurM5gdEplDzPGHGwAAa+bt8wv4/f7m2nrDacrNKWUmnYONHVrp9Is4XW7WF5TxPKaIjbEDEdbeth9qpNdJzt4YX8zAKVBL4urCvnoFfO5dFGFzkWqcp42sE3CvsYuYOY0sCUKeN3MLc8n3rfuntvq2Hy4lSd2nGL78XZ+t6txcHJRtwiLqwpYWJnPrpMdBLxWKsqSoBeXiPbQU0qN6HibNSdQXdn0qPRNN5cIF8wt5fzZxWw+3Mrmw618aeOuwedLg14GoobuUGRwmdctDEQNX9q4kw9dMo873raQ2mIdQajUdHe0pXfaVEh8/K0LeGDzUb76m93c/5GLERFeP9bGd57ez/Wrarh+dc2Q9a9cUsnWI628WN/MJ69adM7rHWru5sUDZ/j8O5fiHpZu1yXCRfPLeG5fE8dbe2fE+aqpq5/7/3CUP14za0i2C4CL5pWy80QHe+3/Jyk108XGmIMtbv0Cq4Ft86EW7nz74jREppRS00tn/wCnO0PnXJuozHO7hIWVBSy0M+60dIeob+qmvqmbNxva+cTPtuF2CatnFbGitojlNYUsqyliWU0hpUGvjnJTOUMb2CahvqmL0qCXigJfpkPJOBHhkoXlXLKwfHDZT/5whFPtfew8afVQ2Hd66H+087xuFlbm8/KhFiryfRTneSkOevF73NroppQCoMFOw6Uj2KbG43Zx+eIKLltUTlvvAI0d/TR29tPVPzCYyqG6KEBNUYCA18XpzhAvHmjm/peP8rNXjvLeC+v45JWLmDtNRrcopYY63WmVCUumSdrz8gI/f3HNUr76m9189CdbmVsW5OdbjlFV5OerG1ads35pvo81c0rYcqSV0539VBcFhjz/s1eO4XEJ739LXdL9XTSvlOf3NfHQq8f46+uWO3JM2SIWM/zVw9uJGcNnr15yzvOLqwooCnjYdqwtA9EplX3iI9jGmgq3JOjjvDnFvHjgDH84cIbLpkmHB6WUSpdDzdZ8wvFpE1T2Ki/wU17g55KF5URjhmOtvRxo6uJISy8bt5/koVejg+uWBL2smVPChfNKuXCelaUn11Paq+lLv5mTsK/RSjujLenJed0ua5RbeT43nldLTyhCR98AfQNRWnvCHG3p5WBzN7tOdg7ZLs/r5v6Xj7CgIp+6siAFfg/5fg+7TnRQGPBSXeSnOM/LBy+Zl5kDU0qlzfG2XlwCtSWBsVdWYxIRyvJ9lOX7WDmraMT1aooDvPfCOv7tlnXc/cJBfrm1gYe3Hucdy6u4enkVVy2roqZYPxOlposX9llpWq5cWpny1042J6/THtx8DJ/HxXWranhhfxOb6g1XLq3kn9+7hrL85B3j3rG8ih0nOvjyxl388EMXDi6vP93Fz16xRmtVFSYv90qCPt6xvIqHthznjrcuojjoTHqbbz+1n8Nnesj3e1hWXYjP40prp7Qz3SG+/vgeNtWf4Z9uPm+wF3Iilwhr60p58UAzTZ39VBXpuULNbOMdwQbw7rWzaezo5/b/2sL88nzuumE5V6/QdKtKKTUeB5qsaXx0BFtucbuEBRX5LKjIB6yOKV39ERo7+2nqCtHU2c/exk5+v78Zg9VhZXmNNdItni1tTmkec0qCFOV5tI5eZZQ2sE3QQDRG/eluNqybOXMtTFW+3VAGsKgS3jK/DGMMHX0DtPUO0NFn3dp7wxT4Pext7OK5fU30D8TOea2A18W3n64nz+si4HXbaSe9lOf7KQl68bpdeNxCvs/DHVcuxOseYVZppVRW29fYxaySPP0NZ8im+jOsmlVM3bVBXjpwhi2HW3lq92kAZhUHWDmrmGU1BZTl+ynL91IS9FEW9FEa9FGa76XArxe4SuWC5/c3UVMUYHnN9El77hLhyqWVXLG4AhH40Bgds8oL/Fy9vIr/3dnIfS8e5s8un09H3wCf/+V28v1u/u7GFaNu/7lrlrLh+y/xtcd38633rUnlodAbjvD3/7OT/952YnBZUcDDjefVOt7Adv/LR9jR0MHWo20cbbF6hn/67Yv5wMXJR/MBvGV+KZvqm7n3xcNjvm9KTXexwTnYxl434HXzZ5cvoLUnxAv7m/nkz7bxpZtWcsXiCuaV5zscqVJK5bYDTd143cLcGZCuezoTEYryvBTleYdMydQXjnK8rZdjrdbtqd2NPLotMmTbQr+H2aV5VoNbaXDIfWWhn9KgD59H65aUc3KmgU1Ergf+DXAD9xpjvjHsebGfvxHoBT5sjNmW6jh+t+s0XaEIVy0deTJ0NTYRoSTooyQ4tDdxYmVBJBqjJxTlZ5uP0t47wOnOfk539tMbjtI/YN1ae8LsPtVJNN5FMMH/fWoftcV5zC6xCtma4gCHz/QQ9LkJ+jzked3k+dxsWDsLl4jVWJdvpapUKttMpQwcaVsRKQN+AcwHjgDvN8a02c99AfgoEAU+Y4z5rb38QuDHQB7wBPBZE8+BkyIdvQM8v69ZU8ZmgaI8LzecV8v1q2to6gpRf7qLhvY+th9v55k9pxnpg/e6rTK+NOi1Gt2CPvL9nsFKpmjMEI5YnSjmlOaxoraItXUlzCsPasOcykrZUgan0kA0xqb9Z3jX+bXT8nc3fM600VyxpJKBmOGrv9nNL149TnN3iI6+Ab73gXVUFvpH3Xb17GI+ceVCvv/cQSoK/fyfdywm6PPQE4qw7Vgbrx5pY19jJ209A5Tl+1i/sIx3nVc75givhrZePn7/a+xt7ORtSyq5eEEZrT1hfrurkYdePY4x8KWbVhL0pf6/cztPdPD95w5wujNERYGPty6pZN3cEj53zdJRtysv8LOmroSfvXKUT1y5aMRRg6kUikR5cmcjD2w+Rp7XzZKqs/N86HXE9JDu8jdVYoMpIsdXFhXneSnO81JdFOA/XzzMFx/biUvgTy+Zz1eSpLhVSql0cKIMTqVYzPDkzlOcP6dEO+dOU3k+N0urC4c0uvUPRDnTHaK9d4C23vDg/c4TnWyqP0Mocu6AjcKAh3I7q09iR+H4+bckaN/n+SgJWg19hX4Prgn8n0LNXDnRwCYibuD7wLVAA/CqiGw0xuxOWO0GYIl9Ww/80L5PqZ/84Qh1ZXm8fbk2sDnN43ZRHHQNVs7Ghw0PFzOGDnskXCRmGIjG6AlFmFOaR0NbHw3tfWw+3EpjZ3/Shrh/e6Z+yN8+j4t8nzU6zuMS3C4XeT43a+uKBwvifJ8bv9dFntdNUcBLYcBLUZ6HAr8Hv9eN3+PSk7tKmamUgWNsexfwjDHmGyJyl/3334rISuAWYBUwC3haRJYaY6L2694BvILVwHY98L+pPN5fv3mScDTGey6Yk8qXVVMgIlQXBYbMTxQzhv6BKL3hKL2hCL3hKD3hKL1h63FvOEJPKMrpzhCtPWF6w1Y+dWMMHreLvnDUKr/tshusnmeVhX7K8q2L2gK/h4KAhwK/l8KAh3yfm6DfQ77PY3eWcJPv95Dnc5Pvi9+78Wj5q1Ioy8rglHlub5PVaWyZXtO6XcI7llcR8Lg40NxNTVGAD66fyw3n1Y5r+89cvYQzXWF++PxB/uOFgxT4PXT2Wz1rXQILKwuIRA0Hm7t5clcjX/31buZX5PPhy+Zz3aqaIal3jTH8dlcjX3xsJ+FojPs+/BZOtfcDUJbvY0HFIp7Zc5qHXzvOa8fa+McNq7l0UXnSuCaqLxzlhy8c5AfPHSDP5+ZD6+eyorZoQg2wVy2tZHtDO//0xB6+9d7zHW28fW5fE1/99W4On+nB73ERiRpe2N/M0uoCblg9vs9OZbd0l7+pjN1MIEVkoqDPw6euWkxzV4hHth3nwS1HWTW7iD9ZN1uvb5RSaeVgGZwyL9Q3c6Sll7+4dvROQGp6CXjd9gi1c58zxtA3EKWtd4C2njA94Qg9IatuoidsTWF0sr2f3nCEvoEoA9GR+4u7BLvxzUeR3RBX6PeQ77fqIeJTGxUkPM73u89ZHvS5p2WHRnVWTjSwARcDB4wxhwBE5CFgA5BYMG8A7rdHUrwiIiUiUmuMOZWqIHaf7GTLkVa+eOOKCfWKVc5yiVCa76M0f+TRcGAVsv/10hF6w1H67MrfvoGonR/fEI4Yu0I4Qo89Si4aMwxEDa09IZ7a3URbbzhpI13yuKwKG4/LZd8LbvtWWejHZzfCed3WOl634PdYDXt5PhdBn2ewoS6+rs8tCdtZN7/Hvnld+D1ufB4Xnvh+3Wf36x32t8clWsDnjkmXgVg9c0fadgNwlb39T4DnsSoXNgAPGWNCwGEROQBcLCJHgCJjzMv2a90PvJsUN7A9uq2BpdUFrJ498lxhKvNcIgR9Hmv0RMHoIzxGE40Zmrr6Od7aR2NnH92hKC09YU609xGKxOgfiBKKxMZd9oLVUSKY0OgW9Fkjk8P268SXBe2Gunyfh6D/7LJ4Q17ia3hcgssluERwiyB2Ge8Swe2yGiHPlq8J5b576HKXoGVv7smKMhh4OVUH1NTZz989toMlVQVctWxi869lYm61dHCJcMWSSq5YMrn3Y01dCUV5Xg42d9MbjlDg91JXmsfcsiB+79nsCE1d/exo6ODNEx18aeMuvrRxF8trCllUWYDLJew80cHhMz0sqy7kBx+6gEWVBUPec7dLeOeqGhZWFvDotgY+cM8rzC0Lct7sYj5yxXzK8v0UBqxryPh1bCQWIxK1OqGFozHCkRihSIzQgFXG9g5E2X2yk8deb+B0Z4ib181m9axi8nwTz+pQVRTg/7x9Md999gDVRX4+e/XSUVPyxGKGrlCEPK97XKl7YjHDa8fa+MFzB3huXzMLK/K578MXcbLd6kj3yqEWntvXxL8/W09LT4jPXL1kxDn0pqovHGX3qQ7ebOigvqmbcCRGRYGfJVUFrJtbwoKKfC3vpy7d5W/KnB3BNvFt3S6hpjjA7ZfO5/6Xj/I3j7zJt5/az01rZ7GurpS6sjw6egfoDkVYNbuYygK/pr5SSjnBqTI4ZX780hGqCv3asUYNkoR6itkleWOuPxCNWXXEA1ZdcZ9dVzxk2YDVqbilO0RoIEYoYtVRhCOxEbP6DI0J8n3DGuZ8VmfifJ91DXy23tc1pN7X57Hqgr3DlvsT6pS9nqHbWfcyZFm8DkOvTZ2RKw1ss4HjCX83cO7otGTrzAZS1sDWNxDlkoVlvP+ikeceUNlL7DSQAa8bJpHK/tb1c4nFDJ39A/SGrcL00dca6I9E6Q/H6I9ECQ1E7VF0ZyszojFDJGaIxmL2vXXr6o8MPo4ZQ3Gel1AkNlh4x++d5BJrpGBio5vbZTfQuZNUFtvLEv+OP+91Cx63C6+9PF7oW691tiEx/p/M+EkoMbmgsZfGlyWeqIyx3ztjiNnvacz+Oxrj7LL4fAf2P2I9sk4kg/fxE4u1UtLnOHviEbEq3lwCLpdVuR6vWI9Xrp8/p4S3LZ1YpdwETKUMHG3b6ngnBGPMKRGJD2OYjTVCbfhrDdiPhy9Pme5QhK7+CO+7cI6e+GcIt0uoLc6jtnj0i99I1KoQjlcOh4c/jsQIDXkuSjhiCEesDhOC3cnBI4QGYnT2RQhHe895rQm0403a0DLXKiOtjhDxBrmEctltlcsCg41zrnPKsaFl3ZB7ez3XYLmV+DjeaDg0vuG/PIlfjGPv236N+AW6FdvZ/ZDw92DZaq9HfFvOLXMZ9lqJ24LVU/GjVyxI3QcxftlSBqfMlzbuojsU4cGPX2JdF2W5XGnUS5yofSRVhQGuXhHg6hXVNHX2s/NkJ8dae3jlUAsxY1g3t5RPXrmIP7lg9NEqi6sK+Mtrl7L5cCtbj7Ty+I5TPL5j8v/t8biE9QvL+O4t61i/sDzpez7ez+Fz1yyloa2P7z93kEdea2BtXQlBn2cwPXBrb5i2njAn2/voDUcHr/d8bhcVBT7KCnyU5/vJ97sHrzm7+gdo7x3g8JkeWnrClAS93HXDcj5y+QJ8HhcPbj6Gyy28dUklF8wt5Zm9Tfx8y3Ee2HyM8+eUsKgyn6KAF7/XhdflwmCIGeua0xjr+jFmrEaRs8sYXJ64TntvmPqmbo619g5es8YbCLv7I0TthSVBL3WlQaoK/ZQEfYPl5/DyezzXoiR9LqFstV7m3OcTy1j7RZLvJ/60cNOaWdRlzzw26S5/U6Y4z8sViysoyvNO+jUKA14+ddUi9jZ2sflwC/f8/tCI1ykBr4uigDX6PxIz+DwuCgNWJZ7Pnqc8/n+1xHOydXfu94b444T/L8U3SfbdSvx/U9L/f43xXR0eR3zhyPub9NuqqU6EagAAIABJREFUhtH/c6XfytqiXMmK5VQZnBJ94SiNHf18cP087WSgJs3rduHNc03qfG2MIRyvpxiwO7DZjW+D9/bysP13v92JuKN3YHC9eN1wYp2xU9US8fqAeD2AW87WC3hcdl2uRwYb+zx2/cRgHQDnXs8m1jkkXlO6Eq5nB++HXW+4XPZ1g718aF2AnHMNYMVKQgfmxLpp61g8LsHvdXHH2xY59C6eK1ca2JKd8Yd/18azDiJyB1Z6M4BuEdk30WB+8efjWq0CODPR107mg5PbbMT9T/L1khrltSZ1/CmMreKDKXr/4yYYW8o+/0nS/efG/ueN8/WmUgaOq2xM9WtNtax9BvjEyE9n+vNNJtti0nhGp/GMLmvj+djEtx1vOTuabCmDh66UgmvaZV8bc5Vs+S5MOo6pXFuOsK2j78kbwH+Nb9WUx3EQeHBymw6JJfF9OwpsmcAL1Y+9yuDrftK+jRRH3JEJ7D9FKoAzR4Ht6d/3cBP+nnx6cvtJRVmbTLrL36EvnIJy9gHrLlvKUifNhGOEmXGceozZyalydjRpKYOnWtb+Dvjc6Kvk4uedjB5H9pkuxzItj2N8zTdDTLqczZUGtgYgcdjYHODkJNbBGPMj4EepDnA4EdlqjLnI6f3o/nX/uv8Zsf+plIG+UbY9HU+la6dxaBrjtRrsx6PFAThb1mb6800m22LSeEan8YxO4zlHtpTBQ6TjmjYL3vusigOyJ5ZsiQOyJxaN41zZFMskpbv8HSJV5ew0+BzGNBOOEWbGceoxqgROlcFDOH1NO10+bz2O7DNdjkWPY+pyZQztq8ASEVkgIj6sid83DltnI3CbWC4BOlI5/5pSSmXQVMrA0bbdCNxuP74d+FXC8ltExC8iC7AmLN5iv16XiFwiVi6R2xK2UUqp6SorymCnDk4ppbJYustfpZRSZzlVBiul1LSSEyPYjDEREfk08FvADdxnjNklIp+wn78beAK4ETgA9AJ/lql4lVIqlaZSBo60rf3S3wAeFpGPAseA99nb7BKRh7EmII4Adxpj4hMCfhL4MZAH/K99U0qpaSvLymCllJox0l3+KqWUOsvBMlgppaaVnGhgAzDGPIFVcCcuuzvhsQHuTHdco3A8DaXuX/ev+585+59KGZhsW3t5C3D1CNt8Hfh6kuVbgdUTid0Bmf58k8m2mDSe0Wk8o9N4hsmWMjgDMv7e27IlDsieWLIlDsieWDSOc2VTLJOS7vLXITn/OYzDTDhGmBnHqceoBjlRBmfAdPm89Tiyz3Q5Fj2OKRKrLFRKKaWUUkoppZRSSimllFJKjUeuzMGmlFJKKaWUUkoppZRSSimlVFbQBrYUE5HrRWSfiBwQkbsysP8jIrJDRN4Qka1p2ud9ItIkIjsTlpWJyFMiUm/fl6Z5/18WkRP2+/CGiNzo0L7rROQ5EdkjIrtE5LP28nQe/0gxpOs9CIjIFhHZbu//K/bytLwHo+w/LcefEIdbRF4Xkd/Yf6ftOzCTOFnGTrQsE5Ev2HHsE5HrEpZfaJfDB0TkuyIi9nK/iPzCXr5ZROaPEsuEyxaH45nw79zJeBJea9y/uzTFc845OJMxiUiJiDwiInvt79KlGfwOLZOz5fEbItIpIp/L9GemkhOHr2clDWXcBONxrCyZYByO/mYnEMdf2J/LThH5uVjngLTEIdl1Lk4Wy7fsz+dNEXlMREqcjiVZHAnPfV5EjIhUpOM9URMjGa4bmArJsnLaSZIl5wAnSZacX5wkGTx3qeyVq+VwsnP/aN/nbDWZc0k2kgzXe6baRM572UomWPfiOGOM3lJ0w5q48yCwEPAB24GVaY7hCFCR5n2+DbgA2Jmw7J+Bu+zHdwHfTPP+vwx8Pg3HXgtcYD8uBPYDK9N8/CPFkK73QIAC+7EX2Axckq73YJT9p+X4E+L4S+BB4Df232n7DsyUm9Nl7ETKMvs3th3wAwvsuNz2c1uAS+3v5v8CN9jLPwXcbT++BfjFKLFMqGxJQzwT+p07HU9CXOP63aUxniMMOwdnMibgJ8DH7Mc+oCTT71HCb7kRmJcN8egt6efj6PUsaSjjJhiPY2XJBONw9Dc7zhhmA4eBPPvvh4EPpysOsutcnCyWdwIe+/E30xFLsjjs5XXAb4Gj2Ocep98TvU3o95zxuoEpxp9V5bTDx5oV5wCHjzHj5xeHjy+j5y69Zectl8thMlzPmsLjyHidaYqOI6P1ng4cT87XXzKBupe0xJPpN2Q63eyT8G8T/v4C8IU0x3DOFyxN+50/rODfB9Taj2uBfWne/5dJY+NKwn5/BVyb7uMfIYa0vwdAENgGrM/EezBs/2k7fmAO8AzwjoQTVMa+A9P1lo4ydrxl2fB9Y1VwXWqvszdh+QeA/0hcx37sAc6ANRfqOOIatWxJZzzj+Z2nI56J/O7S9f6Q/CIvIzEBRVgVDZIN8QyL4Z3AS9kSj97O+XzSfj2LA2XcBPbtaFkygTgc/82OM47ZwHGgzP4d/cb+zaYtDrLoXDw8lmHP3Qw8kI5YksUBPAKsIeHck473RG/j/i1lvG4gxceTsXLa4ePKinOAw8eYFecXh48x4+cuvWXfLdfL4eHn/pG+z7l0G+tckgs3MlzvmYL4p0X9JROoe0nHTVNEplb8pB7XYC9LJwP8TkReE5E70rzvRNXGmFMA9n1VBmL4tFjpW+5Lx7BQsdKprMPqyZCR4x8WA6TpPbCHF78BNAFPGWPS+h6MsH9I33fgO8DfALGEZdnwG5huMlHGjvQ5jhTLbPtxshgHtzHGRIAOoHysAMZZtjgezwR/5+l4fybyu0vX55XsHJypmBYCzcB/2ekf7hWR/AzGk+gW4Of242yIRw2V1rLWwTJuvJwuS8YrHb/ZMRljTgD/AhwDTgEdxpjfpTuOYbK1nPgI1uiGtMciIjcBJ4wx24c9len3RJ2VDXUDKZEF5bSTsuUc4KSsOL84KUvPXSrzpk05bMvpOqZsqDOdikzXe6bQdKm/nEjdi+O0gS21kuVmNmmO4XJjzAXADcCdIvK2NO8/W/wQWASsxbrA+r9O7kxECoBHgc8ZYzqd3NcEYkjbe2CMiRpj1mL1hLhYRFY7ta8J7D8txy8ifwQ0GWNec+L11RDZUMbGjRTLaDFOOP4JlC2OxzPB37mj8Uzid5eWz4uJnYOdjsmDlVbkh8aYdUAPVpqETMVjbSDiA24CfjnaeumKRyWVtvfR4TJuPPtPR1kyXun4zY7J7pC0AStl1iwgX0Q+lO44xilj5YSIfBGIAA+kOxYRCQJfBP4h2dPpikONaVq8r5kup52UZecAJ2XF+cVJOXbuUumjn2eWyIY606nKdL1nKkyz+susav/QBrbUasDKhR83BziZzgCMMSft+ybgMeDidO4/wWkRqQWw75vSuXNjzGm78IsB9+Dg+yAiXqwTxQPGmP+2F6f1+JPFkM73IM4Y0w48D1xPBr4DiftP4/FfDtwkIkeAh4B3iMjPyPBvYJrKRBk70uc4UiwN9uNkMQ5uIyIeoBhoHWnHEyxbHI8nbpy/c6fjmejvLi3vzwjn4EzF1AA0JIzofQSrciXT36EbgG3GmNP235mOR50rLWVtGsq48UhHWTJe6fjNjsc1wGFjTLMxZgD4b+CyDMSRKKvKCRG5Hfgj4IPGmHhFXTpjWYRVibzd/u7OAbaJSE2a41Cjy3jdwFRlSTntpGw6BzgpW84vTsrGc5fKvJwvh4fJyTqmbKgzTaVM13tO0bSpv5xg3YvjtIEttV4FlojIAruH9i3AxnTtXETyRaQw/hgr5/TOdO1/mI3A7fbj27Hy7KZN/AdluxmH3gcREeA/gT3GmH9NeCptxz9SDGl8DypFpMR+nId1cbuXNL0HI+0/XcdvjPmCMWaOMWY+1m/+WWPMh8jwb2CaykQZO9LnuBG4RUT8IrIAWAJssYehd4nIJfZv87Zh28Rf671Y35WRRmhNtGxxOp6J/s4djWcSvztH47Hfl5HOwZl6jxqB4yKyzF50NbA7k++R7QOcTQ85/DUyEY86l+NlbZrKuDGlqSwZbyzp+M2OxzHgEhEJ2ttfDezJQByJsqacEJHrgb8FbjLG9A6LMS2xGGN2GGOqjDHz7e9uA3CB/R3SsjN7ZLRuYKqypZx2UjadA5yURecXJ2XjuUtlXk6Xw0nkXB3TJM4lWWkS9SFZabrUX06i7sV5JgsmpptON+BGYD9wEPhimve9ENhu33ala/9YFWWngAGs/+B9FCtv/zNAvX1flub9/xTYAbyJ9QOrdWjfV2ANMX8TeMO+3Zjm4x8phnS9B+cDr9v72Qn8g708Le/BKPtPy/EPi+Uqzk4SmrbvwEy6OVnGTrQsw0rPdBBrItUbEpZfZH8XDwLfA2tCcSCAlRbvALAFWDhKLBMuWxyOZ8K/cyfjGRbbuH53TsfDCOfgDMe0Fthqf27/A5RmOJ4g0AIUJyzL+HdIb0k/K0evZ0lDGTeJmK7CgbJkgjE4+pudQBxfwao02Il1PeVPVxxk17k4WSwHsOZziX9v73Y6lmRxDHv+CAmTvDv5nuhtwr/pjNUNpCD2rCunHT7eq8jwOcDh48uK84vDx5ixc5fesveWq+VwsnP/aN/nbL1N5lySjTcyXO/p0DGN67yXjTcmUffi9C1+Ua2UUkoppZRSSimllFJKKaWUGgdNEamUUkoppZRSSimllFJKKaXUBGgDm1JKKaWUUkoppZRSSimllFIToA1sSimllFJKKaWUUkoppZRSSk2ANrAppZRSSimllFJKKaWUUkopNQHawKaUUkoppZRSSimllFJKKaXUBGgDm1JKKaWUUkoppZTKWSLyvIhcZD9+QkRKMh3TRInIh0Xkew699uD7M871rxKR39iPN4jImyLyhohsFZErEta7XkT2icgBEbnLidiVUkqpbKYNbCpnichnRGSPiDyQ6VgmSkTmi8jOEZ77x4SL19+JyKyE575gX7juE5Hr0hexUkqlll2BMGvsNbOHiPxYRN6bZPk8EXnNLrd3icgnEp5bICKbRaReRH4hIr70Rq2UypRsr+y1K08vy3QcEzFa5bOIPCki2+1y+G4RcdvL/Xb5e8Auj+enM2alVPoZY240xrRnOo54OZTG/XkceulngDXGmLXAR4B77f25ge8DNwArgQ+IyEqHYlBK5SC7/vPWTMcxEWPU2a4RkZdFZIeI/FpEihKe0zrbGUob2FQu+xRwozHmg/EFDl5QjirF+/2WMeZ8++L1N8A/2PtYCdwCrAKuB36Q7gt2pZRKoQ8DGWtgE0uqroNOAZfZ5fZ64K6ExsNvAt82xiwB2oCPpmifSqkcki2VvcNcBWS0gS3F17LvN8asAVYDlcD77OUfBdqMMYuBb2OVy0qpLGBXYu4VkXtFZKeIPCAi14jIS3bnpItFJF9E7hORV0XkdRHZYG+bJyIP2Z1TfwHkJbzuERGpsB//j90RapeI3JGwTreIfN1umH9FRKrt5T8WkR+KyHMickhErrT3v0dEfpyw/Q/t0Vy7ROQrw/b9DyLyIvA+EXmnXRm7TUR+KSIF9npvEZE/2PvfIiKF9kvMsjsM1IvIPw+L9/9n797j5arq+/+/PjNzbrkRIIEil19QAzRyK0ag9YKoKPBVo6IVqhKsNoJgv9WvVbzUYi0WrfVCi6SgFKgiIooNNRUoraBINJFLuEMMAUIIuUCu5zK3z++PveacOXPmds6ZyZ45834+HnlkZs9ee685yso667M/n/VP4Tq3m9nccPwXZvZlM7sD+L9m9kozuyN851vM7ICiH/n7wz0fNLPjQ/vjw7F7w9+Hl/7v5O673N3D2+lA4fXxwBp3X+vuaeB6YFH9/w8QkQ4wD4g1wNbgNdvvABe6+1HATcBfh3tozbaDKcAmbcnMlgIvBZaZ2XYzu8LMbgWurXD+OWFifbOZPWlmF5jZJ8IkcoWZ7RPO+4swcb/fzH5sZtOq9OFqM/u6mf0v8BUze1mYCP/OzH5pZkeE8/Y3s5vCNe+3kSeFk2Z2ZZiQ32pmfQDuvqPoNsWT10XA9e4+5O5PAmuIJrQiIgCEBYifhbHmQTN7b8kCw0Iz+0V4fZGZXRPGn3Vm9i4z+6pFT2L93My6wnlfCOPig2GstXD8F2b2DTO7Myw4vMrMfhIWA/4+nDMvfDZqrLMoC2wh8H2Lsr76KnyfdWHB4O6wgHFcWCj4vYUsMTObERYZ7gl9r/hLfVF/vg3cAxxsZn8dvt9qG704cnY4dr+Z/XvRZV4XFh/Whu+Bu6fdfSh83kOYX4Wf1RuAG8Nn1wDvqPd/TxHZ86w1F3vfZlHm1b1m9t9Fx+sdx9eZ2ReLxskjLMriOhf4eBiHX1vh5zGpheYK12zK4nPRHDoFdDN6Dn1NeH0j8MYwPotIa3g58C3gaOAIooXY1wCfBD4LfA74H3d/FXAy8I9mNh04D+h396OBi4FXVrj+n7v7K4nmnn9pZvuG49OBFSEwfyfwF0Vt9iaaw30cuJkoOP8K4CgzOzac8zl3Xxj6fZKZHV3UftDdXwP8N/B54E3ufhywCviERRUNfgj833D/NwEDoe2xwHuBo4D3mtnBRf29J1znDuBvi+43291PAi4F/hl4d/jOV4WfTcF0d/8TooeVrwrHHgVe5+5/RPRw75fL/RDN7J1m9ijwM6IsNoADgWeKTlsfjonIFFf6+3KYM15a+rsycAnw2jDf/HiFa7XNmi1wONG/GQC3AWeE11qz7WAKsElbcvdzgQ1EE+xvEE2mF7l7tacijiSarB9PNMnsD5PIu4Gzwzk/cfdXhUnuI9TONDiMaLL8/4ArgI+FiewngW+Hcy4F7gjXPA54KByfD1zm7q8AtjEyKBMWV54B3kfIYEOTVxGp7VRgg7sf4+5HAj+vcf7LgP9DNBn8HvC/4UmsgXAc4F/CuHgk0WLxW4vap939dcBS4D+A84nG2nOKFi/GjHXufiPRAsP73P1Ydx+gsmfc/Y+BXwJXA+8GTgT+Lnw+CLwzLDacDPxTjYXTw4Frw/h/eOjf8USLGa80s9eZ2SuIFnPeEMbu/1vU/gCiRZ+3Ev2yAICZHWxmq4nG6a+4+wZgX2Cbu2fDaRq3RdpDqy32/go4MYxb1wOfKrpWPeM4wJYwTl4OfNLd1xGN3d8I4/Avq/w8JrvQXE4zFp8xs1uATcBORh5uGJ5Dh/F4O9H4LCKt4Ul3f8Dd80S/K98esqUeIMp8eDNRdYD7gF8AvcAhwOuIxj3cfTWwusL1/9LM7gdWAAcTzf0A0kQVYwB+F+5VcHNRH54v6V/hvD81s3uAe4nGxOLSiD8Mf58Yjt8V+r8Y+P+I5qDPufvK0P8dRfPF2919u7sPAg+H8wHyRdf9HtG/S6X3O5xoLn5buN/ngYOKzvtBuN+dwCyLShfvBfzIonJohfF9DHe/yd2PIHpY7EvhcLk5t5c5JiJTSJXfl8v9rnwh8Msw3/xGlcu2y5rtg8Dbw+v3EP27Alqz7WixlNMTaYJlNRZoIVpw2AnsNLPtRAsEEE2aC4sAR1qUeTEbmAHcUuOaP3L3XHjS9k+IJqaFz3rC328g/GPg7jlgu5ntTfSLxH3hnFETenf/HPA5M/sMcAHR02mavIpILQ8AXzOzrwD/6e6/rPGQ/n+5e8bMHgCSjATkCgsaACeb2aeAacA+RBPOwvi5rOj8h9z9OQAzW0s00dxGlbGuTsX3mFE0jg+GRYHdwJfN7HVECw8HAvsDGytc7yl3XxFevzn8uTe8n0E0kT4GuNHdtwC4+wtF7X8aFlgetpBFEs55BjjaotKQPzWzG0N/SmncFml9T7r7AwBmNrzYG8bKeUSLlW83s0+G84sXey+FaLE3BN3L+Usze2d4XVjs3crYxd5TwuuDgB9aVOarG3iy6Fr1jOMAPym67rvq+SEUubno+z9f8rOZB9xHtNC8hOj3ywOIFpQrfX8ov/hM+H53U2bxOdwTwuJzeF9YfC4E0N5iZr3A94nm4LehObRIqxsqep0vep8nGlNyRA9oPVbcKIwHVf9bNrPXEwXo/9jd+y2q5NAbPs6EIBrhHsXrY8V9KO1fyswOJVqgfZW7v2hRRm9v0Xm7C10AbnP3s0r6dXSVvhffr7RfxYrbF9/vofBwWq02hfdfIloreadF2c2/qNA2auB+Z8gEmUO0gHxw0ccHET0ILSJT2xso+X05jMllf1euU7us2f45cKmZfYForSIdjmu+2cGUwSZTxe7ap9ScuEOUHXFBePL3i4yeJFe7b4IoS+HYoj9/OI7+VJo4X8fIUxKavIpIVe7+OFHGxAPAP4RJX5aRf+9Lx7Sh0C7P6EWGwuJBL9GTXe8O4+KVJdeouvhQcg5UXySopNY93ke0184rPdoD7Xmqj93F/14Y8A9F4/bL3f274Xg9ix5jJtEhc+0h4LXAFmC2jdR817gt0h5qzRmNaLG3MHYc4u6PhHPGs9h7DFGAv9Zi7z8TZRMfBXyEMuNwpXG8zHdq+DhctND8xpC99zPqn0MXFp8LP8sF7v4h6h+Hx3yfkPWxjJF9gIbn0GE83gsofnBCRFrbLcDHChUKzOyPwvE7ieaBmNmRjCzAFtuLaA/G/lAO7MQG9WkW0Ti2PSwin1bhvBXAq83s5aGf08zsMKKyjC8xs1eF4zOt9h5BCaJKDhBlefyqzDmPAXPN7I/DdbtCpknBe8Px1wDbw8MKewHPhs/PKXdjM3t50c//OKKHIbYCK4H5ZnZoyDw+k5GH40Rk6qo0T6v6u3INbbFm6+6PuvubQybcD4Dfh3O0ZtvBFGATGW0m8JxFe1a8r95G4anaJ83sPRDtu2Nmx4SPbycqGYSZJc1sVrVrmdn8ordvJ5p8QzRRPdPMesJCxnzgt/X2UUSmvpA91e/u3wO+RlTiYB0jZcrOqNC0ksKEdUt46uvd1U4ep51EY+5k7QVsChkcJzNSRqcetwB/biP7/RxoZvsRjdt/WijbZqHmeyVmdlChJnt42u3VwGNhoft/Gfm5LSYqpSki7W1PL/YWL34unkzHSzRqHK53obmchiw+W7Qf5wHhdQo4ndFz6MLP7d1E5T31RLFI+/gS0AWsDmUMC+UJLwdmhGzhT1H+d+OfEz0IsDq0W1HmnHFz9/uJHpB4iGgvs7sqnLeZKGj1g9CHFcAR7p4mCnb9cyhfeRv1LRS/wsx+R5Rx8XelJ4Trvptov6H7iTKM/6TolBfN7NdEJYILpdW+SvRg3l1EmdDlnAE8aFHZycuA93okS1Rx5xaicm03uPtDFa4hIlPHeH5fbtR8E1pjzXa/8HeCqAzv0vCR1mw7mEpEioz2N8BvgKeIMkDG84/A+4DLzezzRL8AXA/cT1SL+Aoz+xDRUw/nAc9Vuc4lZnY40VMaTxFtQI+7P2RmNxDVYc8C54f0ZRGRgqOI9gLKAxmi8aYP+K6ZfZZofKubu28zsyuJxsN1RE+pNsrVwFIzGyDK5KhV5reS7wM3m9kqokWER2ucP8zdbzWzPwTuDuvku4D3h/H2YuAOM8sRLaCcU+VSf0i095sTPan3tUIJNeDTwPWhlMW9wHfH9e1EpBV9Cfgm0WKvEY2PbyVa7P23sIh6H5UXe88N5zxGfYu9FxGVtHk2nH/oZL9AcDNwo5ktItqToto+bBW5+/1mVlhoXkuFheYKbTeb2TlEi8+FUj2fd/fHzayw+NxHtP/am6pcajqwLFwjCfwPIwse3wX+3czWEGWunVn/txORZvJoP8gji96fU+Gzj5RpO0CF/57dfV7R27JBf3efUfT6RsK+jVX6UPrZ8Osq98bd/wd4VZnzVjL2IYurw5/COcV7H+Puf0O0ZlF87PUl7+8jKllcer/Xlx4Lx+8m2qeo4G/C8V8QykW6+1eAr1RovxxYXu4zEZmaKvy+XMlqIBuC/ld79X3YammFNduzzOz88PonwL+B1mw7nenhPRERERERERERkdZkZruKg4IiIiLSGhRgExERERERERERERERERkHlYiUKcXM3sLY0gVPuvs7J3HNzwHvKTn8I3e/eKLXFBGREWZ2E2NLnn3a3W+Z4PX2JaqlXuqN7r51ItcUEZnKmjHfbfTYLiIiIiLtS2u2MlUpg01ERERERERERERERERkHBJxd0BERERERERERERERESknSjAJiIiIiIiIiIiIiIiIjIOCrCJiIiIiIiIiIiIiIiIjIMCbCIiIiIiIiIiIiIiIiLjoACbiIiIiIiIiIiIiIiIyDgowCYiIiIiIiIiIiIiIiIyDqm4OxCnOXPm+Lx58+Luhoh0qN/97ndb3H1u3P1oNo21IhIXjbMiIs3XCWOtxlkRiVMnjLOgsVZE4jOZcbajA2zz5s1j1apVcXdDRDqUmT0Vdx/2BI21IhIXjbMiIs3XCWOtxlkRiVMnjLOgsVZE4jOZcVYlIkVERERERERERERERETGQQE2EREREZEqzOxUM3vMzNaY2YVlPjczuzR8vtrMjqvV1szeY2YPmVnezBaWXO8z4fzHzOwtzf12IiIiIiIiIjIRCrCJiIiIiFRgZkngMuA0YAFwlpktKDntNGB++LMEuLyOtg8C7wLuLLnfAuBM4BXAqcC3w3VEREREREREpIUowCYiIiIiUtnxwBp3X+vuaeB6YFHJOYuAaz2yAphtZgdUa+vuj7j7Y2Xutwi43t2H3P1JYE24joiIiIiIiIi0EAXYREREREQqOxB4puj9+nCsnnPqaTuR+2FmS8xslZmt2rx5c41LioiIiIiIiEijKcAmIiIiIlKZlTnmdZ5TT9uJ3A93v8LdF7r7wrlz59a4pIiIiIiIiIg0mgJsIiJtwMxONbPHzGyNmV1Y5nMzs0vD56vN7Lhabc1sHzO7zcyeCH/vHY7va2b/a2a7zOxfSu7zSjN7IFzrUjMrtxAsIjKVrAcOLnp/ELChznPqaTuR+4mIiIiIdLzBTI5t/em4uyEiHUyQrpVwAAAgAElEQVQBNhGRFmdmSeAy4DRgAXCWmS0oOe00YH74swS4vI62FwK3u/t84PbwHmAQ+Bvgk2W6c3m4fuFepzbgK4qItLKVwHwzO9TMuoEzgWUl5ywDzg4PO5wIbHf35+psW2oZcKaZ9ZjZoURj7W8b+YVERERERKaCb/73E5x15W/i7oaIdLBU3B2Yqq77zdNjjv3ZCYfE0BMRmQKOB9a4+1oAM7seWAQ8XHTOIuBad3dghZnNNrMDgHlV2i4CXh/aXwP8Avi0u+8GfmVmLy/uRLjeLHe/O7y/FngH8F+N/sK1lI6xGl9FpFncPWtmFwC3AEngKnd/yMzODZ8vBZYDpwNrgH7gg9XaApjZO4F/BuYCPzOz+9z9LeHaNxCN01ngfHfP7cGvPG6a94pIs5jZqcC3iMbQ77j7JSWfW/j8dKLx9xx3vyd8dhXwVmCTux9Z1OYfgbcBaeD3wAfdfdse+DoaL0WkJU1yrC3b1syOBZYCvURz2o+6e8MfGtu6a4gXdg81+rIiInVTgE1EpPUdCDxT9H49cEId5xxYo+3+IcMCd3/OzParox/ry9xDRGRKc/flREG04mNLi147cH69bcPxm4CbKrS5GLh4El1uC1poFpFqiioxnEI071xpZsvcvfghs+IqDicQVVsozHWvBv4FuLbk0rcBnwkPQXwF+Azw6WZ9DxGRVjaZsbZG268CX3T3/zKz08P71ze6/3mP/oiIxKXlSkTWsc/Q+8L+QqvN7NdmdkzRZ+vC3kD3mdmqPdtzEZGmKbfPWekUstI59bRtZD+iE82WmNkqM1u1efPmCd5ORERERDrYcBUHd08DhUoMxYarOLj7CqBQxQF3vxN4ofSi7n6ru2fD2xVEe12KiHSqyYy11do6MCu83osm7Sns7kTPuomIxKOlAmx17jP0JHCSux8NfAm4ouTzk939WHdf2PQOi4jsGeuBg4veH8TYyWmlc6q1fb6wABH+3lRHP4oXIMr1AwB3v8LdF7r7wrlz59a4rIiIiIjIGJUqNIz3nGr+nBjKnYuItJDJjLXV2v4V8I9m9gzwNaJs4YbLuyuDTURi1VIBNup4asLdf+3uL4a3etpMRDrBSmC+mR1qZt3AmcCyknOWAWdb5ERgeyj/WK3tMmBxeL0Y+I9qnQjX22lmJ4Ya7GfXaiMiIiIiMkGTqeJQ++JmnyPaF+j7FT5XRQYR6QTNqphzHvBxdz8Y+Djw3bI3n+RYG5WIVIRNROLTagG28T599iFGP23mwK1m9jszW9KE/omI7HGhhM0FwC3AI8AN7v6QmZ1rZueG05YDa4E1wJXAR6u1DW0uAU4xsyeIaqYPb2RsZuuArwPnmNn6omzi84DvhPv8Hj3xKyIiIiLNMZkqDlWZ2WLgrcD7vEJtMVVkEJEO0ayKOYuBn4TXPyJKqhhjsmOtA3mlsIlIjFJxd6DEePb3OZkowPaaosOvdvcNZrYfcJuZPRrqrhe3WwIsATjkEG2iLiLtwd2XEwXRio8tLXrtwPn1tg3HtwJvrNBmXoXjq4Aj6+23iIiIiMgEDVdiAJ4lqsTwZyXnLAMuMLPrgRMYqeJQkZmdCnyaaOuJ/sZ3W0SkrUx4rDWzzVXabgBOAn4BvAF4ohmdz7ujBDYRiVOrBdjqevrMzI4myqA4LSwQA+DuG8Lfm8zsJqKnI0YF2Nz9CsK+bQsXLtQQLCIiIiIiItJi3D1rZoVKDEngqkIVh/D5UqKHyE4nqq7QD3yw0N7MfgC8HphjZuuBv3X37wL/AvQQPZQLsMLdz0VEpANNZqyt1DZc+i+Ab5lZChgkJDs0of8qESkisWq1AFvNpybM7BCiFOMPuPvjRcenAwl33xlevxn4uz3WcxERERERERFpmElWcTirwvGXN7KPIiLtrkkVc34FvLKxPR0rn69z400RkSZpqQBbnU9NfAHYF/h2eNos6+4Lgf2Bm8KxFHCdu/88hq8hIiIiIiIiIiIiIk2UVwabiMSspQJsUNdTEx8GPlym3VrgmKZ3UERERERERERERERi5UBe8TURiVEi7g6IiIiIiIiIiIiIiIyHu+PKYBORGCnAJiIiIiIiIiIiIiJtJe/KYBOReCnAJiIiIiIiIiIiIiJtRXuwiUjcFGATERERERERERERkbaSd3BHZSJFJDYKsImIiIiIiIiIiIhIWykE1hRfE5G4KMAmIiIiIiIiIiIiIm2lEFhTfE1E4qIAm4iIiIiIiIjIHvCLxzbx0/uejbsbIiJTQmH/Ne3DJiJxScXdARERERERERGRTvDY8zvZOZiNuxsiIlOCAmwiEjcF2ERERERERERE9oAdAxmGsvm4uyEiMiXkCyUiFV8TkZgowCYiIiIiIiIi0mTuzs7BLHl33B0zi7tLIiLtLQTWlMEmInHRHmwiIiIiIiIiIk3Wn86RzTt5h0xOi8EiIpM1UiIy5o6ISMdSgE1EREREREREpMm2D2SGXw9mcjH2RERkatAebCISNwXYRERERERERESabMegAmwi0nrM7FQze8zM1pjZhWU+NzO7NHy+2syOq9XWzH5oZveFP+vM7L5m9H14DzZtbSkiMdEebCIiIiIiIiIiTbZjIDv8ejCr1WARiZ+ZJYHLgFOA9cBKM1vm7g8XnXYaMD/8OQG4HDihWlt3f2/RPf4J2N6M/nvIXHOUwSYi8VAGm4iIiIiIiIhIkymDTURa0PHAGndf6+5p4HpgUck5i4BrPbICmG1mB9TT1swM+FPgB83ofCGspj3YRCQuCrCJiIiIiIiIiDTZDu3BJiKt50DgmaL368Oxes6pp+1rgefd/YmG9LaE9mATkbgpwCYiIiIiIiIi0mQ7BjPM7Il26hjKqESkiLQEK3OsNFpV6Zx62p5Flew1M1tiZqvMbNXmzZurdrScfBhKFWATkbgowCYiIiIiIiIi0mQ7BrLMndUDwGBWGWwi0hLWAwcXvT8I2FDnOVXbmlkKeBfww0o3d/cr3H2huy+cO3fuuDtfCKwpviYicVGATURERERERESkybYPZJg7owcDBlQiUkRaw0pgvpkdambdwJnAspJzlgFnW+REYLu7P1dH2zcBj7r7+mZ1vhBYUwabiMQlFXcHRERERERERESmsnzeGcjkmN6ToqcrwaBKRIpIC3D3rJldANwCJIGr3P0hMzs3fL4UWA6cDqwB+oEPVmtbdPkzqVIesiH9p7AHWzPvIiJSmTLYRERERESqMLNTzewxM1tjZheW+dzM7NLw+WozO65WWzPbx8xuM7Mnwt97h+NdZnaNmT1gZo+Y2Wf2zLcUEWk9kxx/rzKzTWb2YEmbsuNvs6VzUUCtK2H0diUZUgabiLQId1/u7oe5+8vc/eJwbGkIruGR88PnR7n7qmptiz47p3CNZikE1vKKsIlITBRgExERERGpwMySwGXAacAC4CwzW1By2mnA/PBnCXB5HW0vBG539/nA7eE9wHuAHnc/Cngl8BEzm9eULyci0sImM/4GVwOnlrl0pfG3qTIhwJZMGL2pJIMKsImITJpKQ4pI3BRgExERERGp7Hhgjbuvdfc0cD2wqOScRcC14eneFcBsMzugRttFwDXh9TXAO8JrB6aHTeH7gDSwo0nfTUSklU1m/MXd7wReKHPdSuNvU2Vy0SJwMmH0diUYzKpEpIjIZGkPNhGJmwJsIiIiIiKVHQg8U/R+fThWzznV2u4fNocn/L1fOH4jsBt4Dnga+Jq7l1sgFhGZ6iYz/lZTafwdxcyWmNkqM1u1efPmcXW8nJEMtgS9XcpgExFphEJgTRUiRSQuCrCJiLSBPbn/T/jsM+H8x8zsLUXHzwr7Aq02s5+b2Zxmfm8RkRZgZY6V/gpf6Zx62pY6HsgBLwEOBf6fmb10TKcavPArItKCJjP+Tpq7X+HuC9194dy5cyd9vXS2qESkAmwiIg2hDDYRiZsCbCIiLW5P7/8TPj8TeAXRvhXfNrNkKFf2LeBkdz8aWA1c0JQvLSLSOtYDBxe9PwjYUOc51do+XyhjFv7eFI7/GfBzd8+4+ybgLmBhaacavfArItKCJjP+VlNp/G2qQgZbKmH0pBIMZlQiUkRksgqBNVeATURiogCbiEjr29P7/ywCrnf3IXd/ElgTrmPhz3QzM2AWtRcwRETa3UpgvpkdambdRA8gLCs5ZxlwdsgmPhHYHsqOVWu7DFgcXi8G/iO8fhp4Q7jWdOBE4NFmfTkRkRY2mfG3mkrjb1OlcyMZbH1dSYayOS0Ii4hM0kgGW7z9EJHO1XIBtjrKoL0vlCZbbWa/NrNj6m0rItKm9vT+P2XbuHsGOA94gCiwtgD47sS+kohIe3D3LFG27i3AI8AN7v6QmZ1rZueG05YDa4keSLgS+Gi1tqHNJcApZvYEcEp4D1HW8QzgQaLF5X9z99XN/ZYiIq1nMuMvgJn9ALgbONzM1pvZh8JHlcbfpspko9XfQonIvI8E3UREZGJG9mBThE1E4pGKuwPFikqZnUK0oLvSzJa5+8NFpz0JnOTuL5rZacAVwAl1thURaUd7ev+fsm3MrIsowPZHRAsZ/wx8Bvj7MRcwW0JUqpJDDjmkxu1ERFqbuy8nWsQtPra06LUD59fbNhzfCryxzPFdwHsm2WURkSlhkuPvWRWOlx1/m604g62nK3rWWWUiRUQmZzjApuFURGLSahlsNcugufuv3f3F8HYFUY31utqKiLSpPb3/T6U2xwK4++/DYsYNwJ+U67D2BhIRERERGZEpDrClkgAMZXNxdklEpO0VSkN6zeeIRUSao9UCbPWUQSv2IeC/JthWRKRd7On9f5YBZ5pZj5kdCswHfgs8Cywws0LE7BSicj0iIiIiIlJFIcCWShjdyWgpplA2UkREJqZQGVIVIkUkLi1VIpJxlDIzs5OJAmyvGU9blS0TkXbj7lkzK+w/kQSuKuw/ET5fSlQ653Si/Sf6gQ9WaxsufQlwQ9iP4mlCSbJw7RuAh4EscL6754ANZvZF4E4zywBPAec0/QcgIiIiItLmijPYulNRgE17sImITI5rDzYRiVmrBdjqKYOGmR0NfAc4LdRPr7utu19BtG8bCxcu1OgrIm1hT+7/Ez67GLi4zPGlwNKxLUREREREpJJ0tijAlrRRx0REZGKG92DTCq+IxKTVSkTWLINmZocAPwE+4O6Pj6etiIiIiIiIiMiels5Fq7/JhNGlDDYRkYYoBNaUwSYicWmpDLY6y6B9AdgX+LaZAWTdfWGNMmgiIiIiIiIiIrHIZAt7sCVIWrQQnFGATURkUgqBNVeATURi0lIBNqirDNqHgQ/X21ZERKamTTsGuXvtVt569Evi7oqIiIiISFXFe7AlTCUiRUQaYjiDLd5uiEjnarUSkSIiInVZ8eQL/ObJF3hq6+64uyIiIiIiUlVxgK07mRh1TEQkTmZ2qpk9ZmZrzOzCMp+bmV0aPl9tZsfV09bMPhY+e8jMvtqMvg/vwaYIm4jEpOUy2EREROqxZtNOAB5/fmfMPRERERERqW54DzYr2oNNGWwiEjMzSwKXAacA64GVZrbM3R8uOu00YH74cwJwOXBCtbZmdjKwCDja3YfMbL9m9L8QV1N4TUTiogw2ERFpOy/uTrNlVxoDHn9+V9zdERERERGpqhBMSyWjEpGphJFWBpuIxO94YI27r3X3NHA9UWCs2CLgWo+sAGab2QE12p4HXOLuQwDuvqkZnR/OYNMebCISEwXYRESk7TyxKQqqHXfI3mzcMcjG7YMx90hEREREpLLiEpEAXcmEMthEpBUcCDxT9H59OFbPOdXaHga81sx+Y2Z3mNmryt3czJaY2SozW7V58+Zxd74QV1N8TUTiogCbiIi0nTWbd7FXXxevfvkcAH61ZkvMPRIRERERqSyTy2NAwqIAW3cqoT3YRKQVWJljpeGqSudUa5sC9gZOBP4auMHMxpzv7le4+0J3Xzh37tz6ez18M2WwiUi8tAebiIi0nW39afab2cN+s3pIJownNmkfNhERERFpXelcfjh7DaA7mRjel01EJEbrgYOL3h8EbKjznO4qbdcDP3F3B35rZnlgDjD+NLUqCnuw5TWcikhMlMEmIiJtZyCdo687ScKMfad3s3bz7ri7JCLS8XYMZPj6bY+zaafK9oqIlMpkfXSALZUgoxKRIhK/lcB8MzvUzLqBM4FlJecsA862yInAdnd/rkbbnwJvADCzw4iCcQ0vPaM92EQkbspgExGRttOfzjGtOwnAnBk9PLlFATYRkbg9uXU3W3YN8eyLA3F3RUSk5WRKMti6kgnSKhEpIjFz96yZXQDcAiSBq9z9ITM7N3y+FFgOnA6sAfqBD1ZrGy59FXCVmT0IpIHFIZutkX0v2oNNATYRiYcCbCIi0lZyeWcwk6OvK/onbM6Mbu5eu5VcfvRTwSIismc9vz3KXNs9lI25JyIirSedzZMalcFm7B7KxdgjEZGIuy8nCqIVH1ta9NqB8+ttG46ngfc3tqel9xh5ndfzCiISE5WIFBGRtrJzMIPDqAy2TM6VMSEiErONO0KALa0FYxGRUqUZbN3KYBMRmRSv8FpEZE9SgE1ERNrKtv4MMDrABrB2y67Y+iQiIvB8CLDtGkcGm7tz15otbNk11KxuiYi0hHQuTzIxsgSjPdhERCaneN817cEmInFRgE1ERNrKtoEowNZXCLDNjAJs2odNRCQ+Q5kcL4YHIMZTInLTziF+9sBz3Pv0i83qmohIS8jkRpeI1B5sIiKTUxxU0x5sIhIXBdhERKStvNifBmBaVxRgm96dZGZvSgE2EZEYFbLXEja+ANujG3cC0K+ykiIyxWVyPqZEZEYBNhGRCRu1B5viayISEwXYRESkrWzvL2SwpQAwM146Z7oCbCIiMdq4IyrxeNDe08a1B9sjz+0AtG+biEx9pXuwdaUSZHJOXqvCIiITohKRItIKFGATEZG2sq2QwRZKRAIcOmc6azcrwCYiEpcXdqdJmnHg7L66M9h2DWV55oV+APrHkfUmIp3DzE41s8fMbI2ZXVjmczOzS8Pnq83suFptzexYM1thZveZ2SozO35PfJd0Nj8mgw1gIKMHDEREJkIZbCLSChRgExGRtlLYg623qzjANoMN2wcY1AKFiEgshrI5eroSzOhNMZTN1zUer9uyGwdm9aZUIlJExjCzJHAZcBqwADjLzBaUnHYaMD/8WQJcXkfbrwJfdPdjgS+E902XLtmDrTsVLcdo/BMRmRjtwSYirUABNhERaSvb+jP0diVGPQF86NzpuMO6rcpiExGJQzqbpzuVYHoo3/vC7nTNNoVF5f1n9dKfVgabiIxxPLDG3de6exq4HlhUcs4i4FqPrABmm9kBNdo6MCu83gvY0OwvAmNLRA5nsCnAJiIyIflRGWwKsIlIPBRgExGRtrKtP01fUfYawEvnTAfgSZWJFBGJRTqXpzuZYEZPND7XE2AbykaLyvtM76Y/ndOTxyJS6kDgmaL368Oxes6p1vavgH80s2eArwGfaWCfK8pkfcwebAD9GT1gICIyET4qgy3GjohIR1OATURE2sq2gQzTQoZEwaEhwLZ2iwJsIiJxSGfz9KQSTO+Jxuctu4ZqthnM5DBg9rRusnknncs3uZci0maszLHSJdRK51Rrex7wcXc/GPg48N2yNzdbEvZoW7V58+Y6u1yZMthERBorrz3YRKQFKMAmIiJtZVt/hmndozPYpvek2H9WD08qwCYiEouhbJ6eVHJcJSIHM3l6uhJMD2O69iESkRLrgYOL3h/E2HKOlc6p1nYx8JPw+kdE5STHcPcr3H2huy+cO3fuhL5AsXQuT9KKM9ii1wqwiYhMTHEGm0pEikhcFGATEZG2sq0/TV9JgA2iLDYF2ERE4jG8B1vIYNu6q74Skb2p5HBWcv+QFplFZJSVwHwzO9TMuoEzgWUl5ywDzrbIicB2d3+uRtsNwEnh9RuAJ5r9RaByBpseLhARmZjirDWVGheRuKRqnyIiItI6tg1k2H9W75jjh86ZwS0PbYyhRyIiks5FAbbergRJM7bWmcHW25Vkek8hg037EInICHfPmtkFwC1AErjK3R8ys3PD50uB5cDpwBqgH/hgtbbh0n8BfMvMUsAgsGRPfJ90tkKALaMAm4jIRIzOYIuxIyLS0RRgExGRtpHPO9sHxpaIBHjpnOm8sDvNtv40s6d1x9A7EZHONRQy2MyMaT1JXthd3x5sPV2J4Qy23criEJES7r6cKIhWfGxp0WsHzq+3bTj+K+CVje1pbZmckyoOsKUKe7Dp4QIRkYkYvQebImwiEg+ViBQRkbaxcyiLO/R1lS8RCbBWZSJFpMHM7FQze8zM1pjZhWU+NzO7NHy+2syOq9XWzPYxs9vM7Inw995Fnx1tZneb2UNm9oCZjU3bbTHpbI6ekI3Rk0rWFSwbyuZDiUhlsInI1JfO5UkmRpZgVCJSRFpFk+a6F5nZs2Z2X/hzeqP7nVcGm4i0AAXYRESkbRQ2ge9Kjf3n69C5UYDtyc0KsIlI45hZErgMOA1YAJxlZgtKTjsNmB/+LAEur6PthcDt7j4fuD28J5Qs+x5wrru/Ang9kGnW92uEvDuZnA9nY/SkEvQP1Q6WFTLY+rqTGFpkFpGpy93H7sGWUoBNROLXxLkuwDfc/djwZ0xG8WQVx9S0B5uIxEUBNhERaRuF7IbCE78F1/3maX69ZisJg5tXb+C63zwdR/dEZGo6Hljj7mvdPQ1cDywqOWcRcK1HVgCzzeyAGm0XAdeE19cA7wiv3wysdvf7Adx9q7u39OprOpsHRhaLu1OJujLYBjM5eruSJMzo7Uqyu46gnIhIO8rlHXdGBdhSyQSphLFjsKWfoRCRqa9Zc92myxelrSm+JiJxaVqAzcx+bGb/x8wUxBMRCc444wx+9rOfkc/nx9UuhvJknwnnP2Zmbyk63m1mV5jZ42b2qJmdMe4fwiQUnvDtLpPBlkwYe0/rZsuu9J7skoi0kQnOTw8Enil6vz4cq+ecam33d/fnAMLf+4XjhwFuZreY2T1m9qkK32WJma0ys1WbN28ex9dpvDEBtmSirnKPg9k8vaHN9J6ksjhEprhOXiPI5KKV3+I92AB6upLsHNTDBSLSGC021wW4IKxPXFW83lDS5wnPaV17sIlIC2jmxPZy4M+AJ8zsEjM7oon3EhFpC+eddx7XXXcd8+fPBziwnrExhvJkC4AzgVcApwLfDtcB+Bywyd0PC9e7Y9w/hEkYyIQAW7L8P19zZvSwddfQnuySiLSXicxPrcyx0t/gK51TT9tSKeA1wPvC3+80szeOuYj7Fe6+0N0Xzp07t8Ylm6sQYOspymDrH6oeLBvK5sjlnd6wp+a07pT2YBOZ+jp2jaAwTiZLAmy9qYQCbCLSSK00170ceBlwLPAc8E/lbj6ZOa32YBORVtC0AJu7/7e7vw84DlgH3GZmvzazD5pZV6V2dWRpHBE2fR8ys0+WfLYubAR/n5mtavR3Go+b79/Ajb9bH2cXRKQFvelNb+L73/8+99xzD0Ca+sbGPV2ebBFwvbsPufuTwJpwHYA/B/4BwN3z7r5loj+LiaiWwQYwZ0Y3W3YN6ek1ESlrgvPT9cDBRe8PAjbUeU61ts+HcZrw96aia93h7lvcvR9YHvrbsoZyIYMtGQXLelIJdtcIlhUWlHuGA2zJ4X02RWRqmugawVSQzlUIsHUl2aUSkSLSIK0013X359095+554EpG1hQapvj3fu3BJiJxaWppBjPbFzgH+DBwL/AtokH+tgrn15Ol8QLwl8DXKtz25LB55sJJf4FJeHTjDu55+kXWbtkVZzdEpAVt3bqVq6++GmAOdYyN7PnyZGXbmNns8P5LoWzZj8xs/8rftPEGwoJtV6UMtpk9ZHKuJ4FFpKLxzk+BlcB8MzvUzLqJMnyXlZyzDDg7lOs9EdgextVqbZcBi8PrxcB/hNe3AEeb2TQzSwEnAQ9P5js3W7k92GplsBXG6d6iNkPZ8ZVPFpH2M4ExeErIhADb2BKRymATkcZqlblu4UGy4J3Ag434fsWKQ2p6yFZE4tLMPdh+AvwSmAa8zd3f7u4/dPePATMqNKuZpeHum9x9JdCyj3llcnm2D0Td+68HNuopChEZ9q53vYvXvva19Pf3QzTe1TM27unyZJXapIieSLvL3Y8D7qbCww7N2huokMHWUzGDrQeALSoTKSJlTGR+6u5Z4AKiwNcjwA3u/pCZnWtm54bTlgNriTJ+rwQ+Wq1taHMJcIqZPQGcEt7j7i8CXydasLgPuMfdf9bAH0PDpbOjx+bukMFWbQ68qxBgCxls3cnEcIaHiExNE1wjmBIylTLYUtqDTUQap8Xmul8NVcZWAycDH2/093WViBSRFpBq4rW/4+7Liw+YWU8oOVYpu6xc1sQJ47inA7eamQP/6u5XjKvHDfLsiwPkHQ7Yq5dntw2wYzDLXn1TuuKFiNTpwx/+MKeffjoAn/3sZzNQ19g4mZIN3VXaPm9mB7j7c2XKk5VrsxXoB24Kx38EfKhch8P4ewXAwoULGzbVLQTYumoE2DbtGGzULUVkapnI/JTQZnnJsaVFrx04v9624fhWYMzeauGz7wHfq/I9WspQaQZbMkHeo+OFAFqpnaEkWk9X1KYnlRjOhBORKWtCY/BUUDHA1pVk4/aBOLokIlNTK811PzDOvo9bcVBNGWwiEpdmloj8+zLH7q7RZiKZFsVeHbIqTgPON7PXjblBk7Iqiq3buhuAw/afCcD2/nRT7iMi7efzn/98ucO1xsY9XZ5sGXCmmfWY2aHAfOC3YVJ9M/D6cN4b2cNlywr783RXKBE5qzdFb1eC53cqg01EyprI/FRqKFciEmD3UOWsjB3DJSKTw23S2bwqP4hMbR07Bqez0dg2NsCmEpEi0lAdNc6O3oMtxo6ISEdreAabmf0BUSZan5n9ESNBs1lEKcrV1JOlUTqUf1MAACAASURBVJG7FzbS3GRmNxGVnLyz5JymZFUUe/qFfgBeNncGdzy+mRcHMhzSjBuJSNvYuHEjzz77LAMDA9x7772FBcRpZvZ6aoyN7p41s0LZhSRwVaFkQ/h8KdETY6cTlWzoBz5YrW249CXADWb2IeBp4D2hzUNmdgNR8CwLnO/uhc10Pg38u5l9E9hcuM+eUshg666QwWZm/MGsXp7frgw2ERkxyfmp1FAo7diTHMlGg2jM3rdCm11DJSUiU0mc6llvItKeNAaPjJPlMth2pbPk804iUe55YxGR2jp1nM0XFT/QQ1oiEpdmlIh8C9FmmgcR7R9RsBP4bI22w5kWwLNEmRZ/Vs9NzWw6kHD3neH1m4G/G1/XG+Oprf10JY2D9u4DYFt/y24XJyJ7yC233MLVV1/N+vXr+cQnPlE4fBDwCWqPjXGUJ7sYuLjM8aeAMdnBe0p/Jkt3KkHCKi9A7D+rl/vXb8PdsSrniUhHmcz8VGoYzmDrKmSwRQGy3enKWRmFEpG9w2Ulo/F691BWATaRqafjx+BKJSJ7UgncYVc6y6xebSshIhPWkeOsoz3YRCR+DQ+wufs1wDVmdoa7/3icbWtmaYSnMlYRPYWRN7O/AhYAc4CbwmJqCrjO3X/esC82Dk9t7Wef6d30diXp60qyTSUiRTre4sWLWbx4MT/+8Y8544wzADCzx9397TF3ra0MpHNM666+8Lr/rF4GM3me2z7IS2b37aGeiUgrm8z8VGobyuZJmpFKjOzBBiNZx+UUSqL1FGWwFdpUynoTkfakMRgy4UGEwjhZUHigYNegAmwiMnGdOs669mATkRbQjBKR7w8bs88zs0+Ufu7uXy/TrPjzWlkaG4meyCi1AzhmQp1usKe27maf6T0AzJ7WpQw2EeF73/se73//+1m3bh1f//rwMLh/YZysNTZKpD+dY1qNzIb9Z/UC8NjzOxVgExFg8vNTqS6dzY8q3Vt43T9ULcCWoStpw9kc3anaQTkRaU8ag6uXiAS0D5uITEqnjrPFQTVlsIlIXJpRInJ6+HtGE67d8vJ55+kX+nnVvH0AmN3XxYsKsIl0vN27dwOwa9eu4sMJYGYc/WlXA+kcfTUy2P6gEGDbuJOTD99vT3RLRFpfR89Pm22oJMBW2IOtWonIXUNZelMj43kh661aGxFpWx0/Bmdy0crvmABbGC8LZXNFRCaoI8fZ4qCa9mATkbg0o0Tkv4a/v9joa7eDF/rTDGXzzJ4WlXeYPa2btVt2x9wrEYnbRz7yEQD+9m//dvjYRRdd9FynjpUT1Z/OMq27+j9dfd1JZvWmeGzjzj3UKxFpdZ0+P222dDZXPoOt6h5sWXq6xpf1JiLtSWNw0R5spgw2EWm8Th1nR2ewKcAmIvFI1D5lYszsq2Y2y8y6zOx2M9tiZu9v1v1axY6B6MmzvjBRnj2ti6FsngGVuxER4FOf+hQ7duwgk8kAHNYpY2Oj9NeRwQbwB3v18vCGHXugRyLSTjp1ftps6Vx+OGsNRoJlu6sEy/rTOXqKMth66gjKiUh76+QxOFOhRGThQYMdymATkQbotHF29B5s8fVDRDpb0wJswJvdfQfwVmA9cBjw1028X0soPHnWOxxg6wZg20A6tj6JSOu49dZbmTVrFv/5n/8JkKZDxsZGGcjkmFZHgO0ls/tYs3kXgxk93CAio3Tk/LTZhrL54RKPAD3J2sGy3UPZCllvGrdFprCOHYMrlohUBpuINFZHjbOuDDYRaQHNDLB1hb9PB37g7i808V4tY9dQNDEuPIk2uy/6MWzTPmwiAoXMNZYvXw7wQqeMjY3Sn64zwLZXH7m8q0ykiJTqyPlps6VL9mDrqjODrTgopz3YRDpCx47B2ZDBVhJfG96LUgE2EWmQjhpnR2WtKb4mIjFp+B5sRW42s0eBAeCjZjYXGGzi/VpCYXPiwkR5rxBg2z6gAJuIwNve9jaOOOII+vr6AHZ2ytjYKAPpHH1dtf/pesnsPgAe3LCdYw6e3exuiUj76Mj5abOVBtgSZvR1JatmsJXuqVlor7LqIlNax47BmXz5DLaupJFMGLuGtF4gIg3RUeOs9mATkVbQtAw2d78Q+GNgobtngN3Aombdr1XsKCkROb0nhTGS2SYine2SSy7h7rvvZtWqVRA9Y9URY2OjRAuytTPY9p7WxczeFA9pHzYRKdKp89Nmy+TydCVH/1oxvSfJ7irBsv50rmyJyGpZbyLS3jp5DM5ky+/BZmbM7E0pg01EGqLTxtnRAbYYOyIiHa2ZGWwAfwjMM7Pi+1zb5HvGamQPtmiRIJkwpvVowiwiIx555BHWrVsHsC/w7nB4So+NjVJviUgz4xUvmaUAm4iU03Hz02bL5HxMgG1ad4r+Kg+Y7R7KjioRmTCjK2lVs95EZEroyDE4mw8BNrMxnynAJiIN1jnjbFFQTRlsIhKXpgXYzOzfgZcB9wGFR1GdqTqoB7vCxLgnNbIAPLMnxa5BlXwQEfjABz7A73//e4499liAacCr6ICxsRFyeWcom6evjgAbwCteshffW/FU2cwKEelMnTo/bbZonB29aDyte3wZbABdyYT2YBOZwiYyBpvZqcC3gCTwHXe/pORzC5+fDvQD57j7PbXamtnHgAuALPAzd/9UI75jJZlctPCbKN2EDZjZ0zW81YSIyGR02ly3OGtN8TURiUszM9gWAgvcO2uI2zmYoa8rOar0w8zeFDtVIlJEgFWrVvHwww9jZlx++eXPuPvH4u5TuxjIRL8f1JPBBnDMwbP57q+e5NHndnLUQXs1s2si0j46cn7aTPm8k82PzWCb3pOqmI2WzubJ5p2ekgBbTypBv/ZgE5nKxjUGm1kSuAw4BVgPrDSzZe7+cNFppwHzw58TgMuBE6q1NbOTiUqmHe3uQ2a2X4O+X0WZXPkSkRCtF+xQBpuINMaE5rrNepghfP5J4B+Bue6+ZULfqgLtwSYiraCZj/Q/CPxBE6/fknYOZpnZOzpuOaMnNZzZJiKd7cgjj2Tjxo1xd6MtFRZq+7rrezbkuENmA3DP0y82rU8i0nY6cn7aTENhX6GxJSKTFfdTK4znpRls3akE/dqDTWQqG+8YfDywxt3XunsauJ6xewktAq71yApgtpkdUKPtecAl7j4E4O6bJv6V6pPNOQmLyuGW2quvix0DymATkYYY91y36IGE04AFwFlmtqDktOKHGZYQPcxQs62ZHUz0oMPTE/kytSjAJiKtoJkZbHOAh83st8BQ4aC7v72J94zdzqHMmABbIYPN3bEyE2oR6RxbtmxhwYIFHH/88QAvN7NlMPXHxkYYCFkN07qSwwu61Rw4u4/9ZvZw79MvsvhP5jW5dyLSJjpyftpMheziciUin98xWLZNoXRkd0lQrlslIkWmuvGOwQcCzxS9X0+UpVbrnANrtD0MeK2ZXQwMAp9095Xj+yrjk8nnSVUoWT57Whf3r0838/Yi0jkmMtcdfiABwMwKDyQUZwsPP8wArDCzwsMM82q0/QbwKeA/GvDdxvBRe7A14w4iIrU1M8B2UROv3bKiDLauUcdm9HaRyzs7BrLsNa2rQksR6QQXXXTR8Otbb711I/BPsXWmzRTKhk3rri/AZmYcd8je3PP0tmZ3TUTax0Vxd2CqGQmwlZSI7E5VzmAbqpLBphKRIlPZReM8v9zTqaVLqJXOqdY2BewNnEi0H/INZvbS0pJqZraEKFODQw45ZBzdHiubc7rKlIcE2HtaNy/2Z/RArog0wkUTaNOUhxnM7O3As+5+f7PGNi/6J0EJbCISl6aViHT3O4B1QFd4vRK4p1n3axXlSkTO7Ineb95V/ileEekcJ510EvPmzSOTyQDsokPGxkYoLLr21bkH23W/eRozePqFfq64cy3X/aYpVSlEpI106vy0mQYrBNim9SQr7sFWGM/HBtiSCrCJTGETGIPXAwcXvT8I2FDnOdXargd+EspK/hbIE2V9lPb3Cndf6O4L586dW+PbVZfJ5elKVcpg6yadzTOYqf0AmYhINROc6zb8YQYzmwZ8DvhCjXtjZkvMbJWZrdq8eXOt00fJFw2b2mJZROLStACbmf0FcCPwr+HQgcBPm3W/VrFzcGyJyBnh/eadKvsg0umuvPJK3v3ud/ORj3ykcKgjxsZGGC4RWecebACH7DMNgKe27m5Kn0SkvXTq/LSZBobLPY5eX5nenaoYLCuUgSwtEdmTSlQMyolI+5vAGLwSmG9mh5pZN3AmsKzknGXA2RY5Edju7s/VaPtT4A2hT4cB3cCWSX/BKjI5J5Uov/yyd6hy82K/1gtEZHImONdtxsMMLwMOBe43s3Xh+D1mNmZ/uMk8zKA92ESkFTQtwAacD7wa2AHg7k8A+zXxfi1h52CWmT2jy0COZLANlWsiIh3ksssu46677mLWrFlA54yNjVBYdJ1WZwYbwIF799GdSrBm065mdUtE2ktHzk+baSgbBdFK9xaa1p1iKJsnmxubkdE/VD6DrSuZqFhWUkSmhHGNwe6eBS4AbgEeAW5w94fM7FwzOzecthxYC6wBrgQ+Wq1taHMV8FIzexC4HlhcWh6y0bK5/Ji9KgtmK8AmIo0zkbluwx9mcPcH3H0/d5/n7vOIAnHHufvGBn1PYPS+a9qDTUTi0sw92IbcPV2os2tmKcamGE85ZUtEhj3ZNu9UgE2k0/X09NDd3T38vlPGxkYo7PNTb4lIgFQiwcvmTOcJBdhEJNKR89NmGkhHAbQxe7D1RGN1fybHrJLP+jPlA2w9qQQDymATmcrGPQa7+3KiIFrxsaVFr51oQbmutuF4Gnj/eDs/Gdm8jxknC2ZPi3432Naf2ZNdEpGpaSLjbNbMCg8kJIGrCg8zhM+XEo2lpxM9zNAPfLBa26Z8s/J9H36tDDYRiUszA2x3mNlngT4zO4XoSbKbm3i/2GVzeQYyueGAWkFvV4JkwhRgExFOOukkvvzlLzMwMAAwC/gRU3xsbJRCGbK+rvoDbADz95/JIxt3slVZxCLSgfPTZhvZg210ZkahnG//UI5ZJXPj/qHyJSK7Uwn6MznyeSeRKJ/pISJtrWPH4HQuT6pCBtveCrCJSONMaJxtxsMMJefMq9nzCSjOWlN8TUTi0swSkRcCm4EHgI8QDbafb+L9YrcrLBbMKMlgMzNm9qQUYBMRLrnkEubOnctRRx0F0WbqU35sbJRCBtt4SkQCzN9vBgCPK4tNRDpwftpsA8MBtvIZbLvLZKTtDg9M9KRGj+fdyQTuMJhVmUiRKapjx+BsLk9XhT3YVCJSRBqoo8ZZRxlsIhK/pmWwuXvezH4K/NTdNzfrPq1k52C0gDCzN0U2N3pgn9Gb0h5sIkIikeAd73gH73jHO7jxxhvXuvuVcfepXRQWcXvHmcG274we9p3ezSMbdjSjWyLSRjpxftpshbG5NButOIOtVCGDrSs1OpujUDJy91BuuL2ITB2dPAZnc14xg60QYNumAJuITFKnjbPag01EWkHDM9jChpcXmdkW4FHgMTPbbGZfaPS9Ws2Owaikw6zesQsCM5TBJtLR3J2LLrqIOXPmcMQRR3D44YcDHNMJY2OjDKZzmEV79IzXMQfP5vebd/Hc9oEm9ExEWl0nz0+bbSgE2EoXjqd3V85g68/k6EoaqcTYEpEwUhJYRKYGjcFRichKe7D1pJJM606qRKSITFinjrPFe7C5MthEJCbNKBH5V8CrgVe5+77uvg9wAvBqM/t4E+7XMnYNZ7B1jflsZq8CbCKd7Jvf/CZ33XUXK1euZOvWrbzwwgsAj9ABY2OjDGRy9HUlKWzYPB5/dPBsHPjpvRsa3zERaQcdOz9ttooZbD0hg61cgG0oWzZDrXCNckE5EWlrHT8GZ3M+Zq/KYrP7unhRATYRmbiOHGcLZSFTCdMebCISm2YE2M4GznL3JwsH/P9n787j47rre/+/PrNKo12y5EVe4zWOsxs7C5BAEkhowRQKTUKb0NKmYfl1ue0t4dL1Fu4vvd1ogEsKlEtTGkKghBgIDUkgoSGbnZDNW7xbXiVrl0bSbN/7x5yRZXkkjaQZjZb38/HQQ9KZ853znUBOjr6f7+fzce4A8Ovea7PW0BKRw5WHg7T1DpBUzrLInHTffffxzW9+kxUrVgw9HGMO3BvzJRNgm4i68jDLaiP8x0tHtbNNZG6as8+nhdYfTwEQGN6DLZPBlqVEZG8sOfj6UJkM5WxBORGZ0eb8PTiRSp2TtTtUdSSkEpEiMhlz8j6bSj+G4veZerCJSNEUIsAWdM6dHn7Qq/17bmrXLNI9kN5xVh4+N8BWURIg5aC1V1lsInNRPB5n3rx55xyfC/fGfOmLpcbdf22ojctr2NfcwzP7W/M4KxGZIebs82mh9cWT+M3w+87OzBg1gy2WGHx9qKE92ERkVpnz9+B40hEcpcx5TVmQdgXYRGTi5uR9NhNSCyjAJiJFVIgA22hPhbP6ibF7lBKRmaCbykSKzE2hUGi0l2f1vTFf+hNJSrNkPOTqosXVzCsP8S9PHxz7ZBGZbSb1fGpmN5rZHjPbZ2Z3ZXndzOwe7/VXzeyyscaaWa2ZPWZme73vNcPec6mZ9ZjZH+f4GYuiL5Y8p/8ajJ7BFo0liWS5n4cGM9gUYBOZZebsGkFGPJki6BulRGQkREefSkSKyITNyftsJqiWzmAr8mREZM46d+vo5F1sZl1ZjhtQUoDrTRujlYjMHFOATWRueuWVV6isrBx++FIz62aW3xvzpT+WpCQ48X0hQb+PD21exj89sZcDLT2cV1+ex9mJyDQ34edTM/MDXwRuAI4C28xsq3Nu55DTbgJWe1+bgS8Bm8cYexfwhHPubi/wdhfwySHv+Y/Aj8b/UafWQCJ5Tv81YLDHWvYebCME2PwqESkyS83ZNYKMRNJl3YyQUV0apEM92ERk4ubkfdYNCbCpFYSIFEveM9icc37nXGWWrwrn3KxNS4Z0gC3k92UtYZbJalOATWRuSiaTdHV1nfUF/CLXe+NUZ0+Y2ae88/eY2TuzXG+rmb0+kX8WEzWZHmwZkZAfn8GfP7yD+58/wv3PH8nT7ERkOpvk8+kmYJ9z7oBzLgY8AGwZds4W4D6X9hxQbWYLxxi7BfhX7+d/Bd6beTMzey9wANgxiY89Jfpiyaxlz0IBH0G/0ZslG603lqAsNEqJSGWwicwqc3mNICOeSp3Tq3KoGq8HW0opGCIyAXP1Ppu5Zfp9PmWwiUjRFKJE5JzV3R+nPEv2GgwpEdmjAJuIjM+QDIibgPXALWa2fthpQ7Mn7iCdPTHW2Ez2xGrgCe93vNdvBi4AbgT+j/c+mfm8D+jJ/ycdXV88OakebJDe7LB+YSUvHm4nnkzlaWYiMss1Ak1Dfj/qHcvlnNHGznfOnQDwvjcAmFkZ6Uy2v8rT/AuqP54iMELZs0goQHTg3Gy0vlj2kr+DJSKzjBERmcniyVTWbN+M6kiQlINu3f9ERHJ2pkQk6sEmIkUz7QJsOWRprDOzZ81sYHhPirHGFlp3fyJreUhILxiUhwPKYBORiZjq7IktwAPOuQHn3EFgn/c+mFk58N+AzxTig46mLzb5DDaATSvq6Isn2XG8Mw+zEpE5IFv0aPhf8COdk8vY4f4K+Efn3KgbGczsDjPbbmbbW1paxnjLwumLJwcDY8NFQv5xZbAF/erBJiKzUyLpRtyMAOkebAAd0VnbKklEJO8yMbWAz4fiayJSLNMqwJZjlkYb8HvA301gbEF198dHDLAB1FeEFWATkYmY0uyJMcb8NfD3QHQiH2Qy+uPZMx7G67z6MmoiQV5u6sjDrERkDjgKLBny+2LgeI7njDb2lLcRAu97s3d8M/C/zewQ8AfA/zCzTwyflHPuy865jc65jfX19RP5XHnRH08S8I0cYBuxB1v43Pu5z2zEMSIiM1k86cYoEZmu4NauPmwiIjkb2oNNGWwiUizTKsBGDlkazrlm59w2YPiTZy4ZHgXVM5CgIjxyaeP6cgXYRGRCpjp7IusYM7sEWOWce2iM8QXJrMhHDzZIL+Be2FjFvuYe+pQlISJj2wasNrMVZhYiXUJ367BztgK3ef0wrwA6vY0Lo43dCtzu/Xw78DCAc+4tzrnlzrnlwOeA/+Wc+0IBP9+k9MeThALZszLKwgF6B86+zzrnRsxgg5Gz3kREZrJEKkXIn/1eef/zR9h2sA2Ah146ph7BIiI5OtODzZTBJiJFM90CbLlkaRRibF6MViISvAw29WATkfGb6uyJkcZcCVzuZVU8DawxsyezTbgQmRV9scn3YMvY0FhFysGuE115eT8Rmb2ccwngE8CjwC7gQefcDjO708zu9E57BDhAuqTuV4CPjTbWG3M3cIOZ7QVu8H6fcfriycHSjsNFQv5zNjL0xpKkHCM+M0dCAW1+EJFZJ55IjZrBVuptOuiLK4NXRCRXKWWwicg0MN0CbBPJtBjX2EL2q+juT1CuEpEikn9Tmj3hHb/ZzMJmtgJYDbzgnPuSc26Rl1XxZuAN59y1hfjA2fTHU3kpEQnQWF1KdWmQ146pD5uIjM0594hzbo1zbqVz7rPesXudc/d6Pzvn3Me91y90zm0fbax3vNU5d51zbrX3vS3Ldf/SOfd3w49PJ/3x1IgBtrJQgN5h5R67+9NFKCpKsld9iIT89A5ogVlEZpd4yhEYIYMN0vc+UA9KESkOM7vRzPaY2T4zuyvL62Zm93ivv2pml4011sz+2jv3ZTP7sZktyve8U4M92BRgE5HiGTkaVBy5ZGlMaqxz7svAlwE2btyY17tvV3+cyhEWCyAdYOvuT9AXy08fIRGZG5xzCa//zqOAH/haJnvCe/1e0tkT7yKdPREFfnO0sd5b3w08aGYfAY4AH/DG7DCzB4GdQAL4uHOuqH/tJ5IpYslUXkpEApgZFyyq5LmDbfQOJCgLT7f/HIqIFF+2MmW3bl561u/pDLbsi8aRcOCcxeLu/nTwrKIkMPjzUGVZxoiIzHSJZIrgCP0qAUpDfgwF2ERk6pmZH/gi6YoKR4FtZrbVObdzyGk3kd54u5p0v+AvAZvHGPu3zrk/867xe8CfA3eSR2f3YMvnO4uI5G66rSgOZloAx0hnWtw6BWMnLZVy6R5so2SwLaouAeB4Zx8r68unamoiMgs45x4hHUQbeuzeIT874OO5jvWOtwLXjTDms8Bns73mvX4I2JDD1POiP5ECyFuADWDdwkp+vr+Vn+87zTsuWJC39xURmUv648kRy56VZclGO5PBlj3AFgn56VEGm4jMIsmUI+UYMdsX0j2CS4J+BdhEpBg2AfuccwcAzOwBYAvpDbcZW4D7vHWH58ys2mszsXyksc65of0Yysi9QlnO3JAMNqcMNhEpkmlVIjKXHhdmtsDMjgL/DfhTMztqZpVj9LgouGg8iRulnwTAoqpSAI539E3VtEREZoVMP56SPGb/LquLEA74+Mnu5rFPFhGRrPrjSUIj9mA7Nxutqy8dPKssHblEpHqwichsEk+mN4qNViIS0lls0Zg2GIjIlGsEmob8ftQ7lss5o441s8+aWRPwIdIZbHmVKQvpUwabiBTRdMtgyyVL4yTp8o85jZ0qY/WTAFhUrQCbiMhE9Me9AFsgf/tCAj4fqxvK+emeZpxzmI2+6CEiImdLJFPEk27EEpFlYT+9scRZ99gu75m5coRNadn6tomIzGQJb9V3pHtlhjYYiEiRZLs5DQ9XjXTOqGOdc58GPm1mnyKdFPEX51zc7A7gDoClS5cOf3lUmaCa39SDTUSKZ1plsM1kmRI35aP08XlyTwsGPLrjFPc/fyRrXwsRETlXnxdgy3f/yrULKjnVNcCO411jnywiImfJlO8dqexZJBTAOeiPpwaPnenBNkIGW9hPdEALzCIyeySSo98rMyIhlYgUkaI4CiwZ8vti4HiO5+QyFuB+4P3ZLu6c+7JzbqNzbmN9ff24Jp5SDzYRmQYUYMuTof0kRuL3GRUlATqj8amalojIrJDZzZvPHmwAa+aXY4bKRIqITEDm3jzSonFZOH3PHpqRdibAlv2ZOaIMNhGZZWKDJSLHCrAFVCJSRIphG7DazFaYWQi4Gdg67JytwG2WdgXQ6Zw7MdpYM1s9ZPx7gN2F+gABv3qwiUjxKMCWJ2Ptxs2oKg3S0RebiimJiMwagxlseQ6wVZQEuWhxtQJsIiITkCnfO1LZs0goHUQbmpHW3R/H77MR7+eRkJ/+eIqktiGLCGBmN5rZHjPbZ2Z3ZXndzOwe7/VXzeyycYz9YzNzZjavkJ8hkfRKRPpy6cGmDDYRmVrOuQTp8o2PAruAB51zO8zsTjO70zvtEeAAsA/4CvCx0cZ6Y+42s9fN7FXgHcDv53vuqVQmg82nDDYRKZpp14NtpsoE2EbqJ5FRFQlxQj3YRETGJRNgK8lziUiA69Y18I+Pv8HpngHmlYfz/v4iIrPVmQDbCBlsoXMz2Lr641SWBEbse1nmBeX64slRS6+LyOxnZn7gi8ANpMuQbTOzrc65nUNOuwlY7X1tBr4EbB5rrJkt8V4reN+GTIAt4PcRS6RGPC8S8jOQ0AYDEZl6zrlHSAfRhh67d8jPDvh4rmO941lLQubTmR5sqAebiBSNMtjyZLAH2xgBturSIJ19caUui4iMw0CBMtgA3r6uAefgp8piExEZl14v0yIUGKEHmxcgiw4rETlaxYeIV1YyOqAyaSLCJmCfc+6Acy4GPABsGXbOFuA+l/YcUG1mC3MY+4/AnwAF/8M8NtiDbfQMtoj3nJvZWCYiIqM704NNGWwiUjwKsOXJmR5so5eIrI4ESaTc4IKEiIiMrVAlIgEuWFTJgsoSHt91Ku/vLSIym2UCZ6ERMtgyfda6+oYH2EbekBYZzHrTs7KI0Ag0Dfn9qHcsl3NGHGtm7wGOOedeyfeEs0mkMgG2sXuwgTYYiIjkyg0G2FAig4gUjQJsy1wIsQAAIABJREFUedLdn8BnZ0rhjKS6NB2A64zGp2JaIiKzQl8svTBRWoASkWbGOy+Yz1NvtKixvIjIOGR6q42UwVYbCQHQHj3Tf7i7Pz5GgO3crDcRmbOypXwNX0Ed6Zysx80sAnwa+PMxL252h5ltN7PtLS0tY052JIMlIsfowZbZYKA+bCIiuXGAz8AwlYgUkaJRgC1PegYSlIdH7ieRUZVloUFEREY32IOtABlsADduWEh/PMWTeya+eCIiMtdkequNFGCrKUs/97b1Dg2wjV4ismwwwKYFZhHhKLBkyO+LgeM5njPS8ZXACuAVMzvkHX/JzBYMv7hz7svOuY3OuY319fUT/hDx5Pgy2FQiUkQkNynn8Jnh84HiayJSLAqw5UlXf3zM8pBwZifv0IUGEREZXX8BS0Te//wR9jX3EAn5ufep/dz/fMF73YuIzAp9mR5sIywaV5YE8PtsWAbb6CUiM5nKvSqRJiKwDVhtZivMLATcDGwdds5W4DZLuwLodM6dGGmsc+4151yDc265c2456UDcZc65k4X6EHEvg22sAFvpYAab7n8iIrlIOTBLV6VRBpuIFMvIf93KuIy1WJBRGvJTFg5wumdgCmYlIjI79MWS+H02ZnP4ifL7jAsWVfJKUyexRKog1xARmW0yfdLCgeybH8yMmkjorI1lXX1xKkfLYAun36tPGWwic55zLmFmnwAeBfzA15xzO8zsTu/1e4FHgHcB+4Ao8JujjS3CxyDhZbAFxniOLRvcYKD7n4hILlLOYWb4zJTBJiJFowBbnozVT2KoeeUhTvcog01EJFd98SQlAd+YZXgn45IlNWw71M7OE50Fu4aIyGwS9bLMgoGR7821ZcHBAFsq5eiJJagc5Zk5UyKyVwE2EQGcc4+QDqINPXbvkJ8d8PFcx2Y5Z/nkZzm6eCqTwTb6c2wo4CPgs8HyuyIiMjrn0j3YfIYy2ESkaFQiMk96BkbvJzHUvPIwrcpgExHJWV88OVg2p1CW1UWojgT5xZGOgl5HRGS2iMaTBP1GwDfynxQ1kRDtvXEAemIJnGPUZ+aISkSKyCwTT+TWg83MKAsHlMEmIpIjl+nBZkZK8TURKRIF2PIk1xKRkA6wdQ8kBnsKiYjI6PpjSUoK0H9tKJ8ZlyypZl9zDyc7+wt6LRGR2SA6kCASGv35t7YsRJvXg627Px00G+2Zudx7rUcBNhGZJRIpr0TkKJsRMspCfm0wEBHJUcql/443ZbCJSBEpwJYn3f0JysO5l4gEaFWZSBGRnPTFk5QWOMAGcPnSGhzwzReOFPxaIiIzXTSWHOwZNJKashDtvZkAWzqTbbQMtnDAT2nQT0dUz8kiMjvEk7mViATSGWwqESkikpN0DzbUg01EikoBtjxwznk92HIvEQlwWmUiRURyEo0lB8uGFVJdeZg188u5/4UjxLxyPiIikl00Nnb53tpIiPZojFTK0dWXXjSuLB19U1p1JEhHNJ63eYqIFNNgBtsYJSIhXSZXGWwiIrlxDoz0lzLYRKRYFGDLg4FEinjS5VwisrYshKEAm4hIrnoHEpTlmCU8WVeeN4+W7gH+c8fJKbmeiMhM1Rsb+95cUxYi5aCrP05nXzpoVjnGprSq0uDguSIiM108Md4MNrWSEBHJRco5fD5TBpuIFJUCbHmQ6SdRmWOALej3UR0J0qIAm4hITnpjyTH7/OTL6vnlLKuLcN8zh6bkeiIiM1Uu2cW1ZelgWltvjKPtUQAaa0pHHVNVGqRDATYRmSXiXgZbMIcMtrJwgFgipX7tIiI5cF4PNp9PGWwiUjwKsOVBLv0khptfWcLJzv5CTUlEZFaJxhKUhQtfIhLSD+i/ccUyth9u5/VjnVNyTRGRmSgaS4y5+aEmku493B6NcaQtSlnIT11ZaNQx1ZEgnSoRKSKzRMLrwRbw5ZDB5t1T23rVh1JEZCwp5/AZmBkpxddEpEgUYMuDTAZb+TjKly2qLqWle4A+lX8QERnTVJaIBPjA5UsoDfq579lDU3ZNEZGZJjqQSwZbOpjW1hunqS3KktoIZqMvMleXhujo0+KyiMwO8aSXwRbIJYMtfU9VgE1EppKZ3Whme8xsn5ndleV1M7N7vNdfNbPLxhprZn9rZru98x8ys+p8zzvl0sE1n4FTBpuIFIkCbHmQCbDl2oMNYGFVCQ7Yc6q7QLMSEZk9egeSlI2xiJtPVZEg77uske/94jjNXco2FpG5aaxSO7mUiBzMYOtNZ7AtrY2Med3qiHqwicjsEfcy2IK+HAJsXgZbqwJsIjJFzMwPfBG4CVgP3GJm64eddhOw2vu6A/hSDmMfAzY45y4C3gA+le+5O+cw0lVoVCJSRIpFAbY86BkYf4nIhVXp3hM7j3cVZE4iIrNFMuXoi09dDzaA+58/woLKEuLJFH/07Ve4//kjU3ZtEZHp4L5nD/HZH+4iOpAY8ZzeHEpEZjLYWscRYKssDdIfVw8iEZkdEl4GW8CfQ4lIr2JDuwJsIjJ1NgH7nHMHnHMx4AFgy7BztgD3ubTngGozWzjaWOfcj51zmQfJ54DF+Z54ukSkeQG2fL+7iEhuFGDLg64JZLDVRIKEAz52nlB/HxGR0URj4y/Dmw915WEuXFzF8wfbVM5XROaU7Yfa+J/f30lfPMnRjr6s5zjn6Islx+yPGQn5CQV87DrRRX88xdK63DLYAGWxicisEE+Nowebd09VBpuITKFGoGnI70e9Y7mck8tYgN8CfjTpmQ7jHF4PtrErL4iIFIoCbHmQKRFZOY4MNjNjYVWpMthERMYQ9YJbkTEWcQvhmjX1xBIpnj1wesqvLSJSLPf8ZN9g5tmJEQJssWSKRMqNmcFmZlzYWMWjO04CsCSXEpGl6Wt3RBVgE5GZL55MEfTbmP0nAUqCfnwGbb0DUzAzEREAst2chkerRjpnzLFm9mkgAfx71oub3WFm281se0tLSw7TPSPTg+2Nk93EEinuf/7I4JeIyFRRgC0PuvvTf/yPtYN3uIXVJew60T1YMkJERM7VM1CcDDZIl/NdO7+CZ/a3DmbSiYjMdgdP97D5vDpqIkGOd2bvQxkd8DY/5NAf81cvX8xAIv28m0uJyKpSZbCJyOyRSKYI5NB/DdJ9hCKhAG3KYBORqXMUWDLk98XA8RzPGXWsmd0O/DLwIeeyp5g5577snNvonNtYX18/rok75/D50kE25a+JSLEowJYHPf0JIiE/Af/4/nEurYnQF0+y+2R3gWYmIjLznVnEnfoAG6Sz2KKxJPc9e7go1xcRmUrxZIrjHf0sq42wsKqUE53ZM9iiXn+0shzuzb980UJKgj7MYHFN6ZjnZ0pEdkRHXmAeukNZO5VFZDqLJ11O/dcyIiE/rT0KsInIlNkGrDazFWYWAm4Gtg47Zytwm6VdAXQ6506MNtbMbgQ+CbzHORctxMRTzmEYRjrYJiJSDAqw5UF3f2Jc/dcylnk9KLYdasv3lEREZo1eL3OsLIcsiUJYPq+MtfMr+PwTe2nuyp7JISIyWxxr7yOZciyti7CouoTWnhgDiXP7UEa97OLSHO7NFSVBfuXSRlY3lBMOjH1+JoOtQxlsIjILxJMpQuPYjFteEuB0j0pEisjUcM4lgE8AjwK7gAedczvM7E4zu9M77RHgALAP+ArwsdHGemO+AFQAj5nZy2Z2b77nnhrSg03xNREpFgXY8qB7IE7FOPqvZVRHQjRWl7L9UHsBZiUiMjv0eou4ZUUoEZnxSxctJJ50/NUPdmpnnMgcZGY3mtkeM9tnZndled3M7B7v9VfN7LKxxppZrZk9ZmZ7ve813vEbzOxFM3vN+/72qfmUaYfb0huMl9VGWFRVigNOZikT2ev1x8y1RPpfvWcD3/3Y1Tmdm8lg61KATURmgcQ4M9gqS4I0dyvAJiJTxzn3iHNujXNupXPus96xe51z93o/O+fcx73XL3TObR9trHd8lXNuiXPuEu/rznOvPMl5ky6tqxKRIlJM0y7ANskFjEPeYsTLZrZ9+NhC6e5PTLg30MblNWw71KYFWxEZ1VQu7nqvfco7f4+ZvdM7FjGzH5rZbjPbYWZ3F/pzw/gXcQthXnmY379+NT989YRKRYrMMWbmB74I3ASsB24xs/XDTrsJWO193QF8KYexdwFPOOdWA094vwOcBt7tnLsQuB34twJ9tKwOt/YC6ezdhdXpco4nsgTYMn0pcy3fGwr4cn5eLg8H8PuMjqgCbCIy88VTufdgA6gIB2juGtAagYjIGFLOYYZKRIpIUU2rANtkFjCGeJu3M2Jjoeeb0TXBEpEAG5fX0tw9QFNb9v4WIiJTvbjrvX4zcAFwI/B/vPcB+Dvn3DrgUuBqM7sp/5/4bNFpkMEG8NFrVnL9+Q389Q928tjOU0Wdi4hMqU3APufcAedcDHgA2DLsnC3Afd7u3ueAajNbOMbYLcC/ej//K/BeAOfcL5xzmebwO4ASMwsX6sMNd7g1SknQR0NFmIqSTKDr3F5AZ/pj5n/zg5lRVRqko089iERk5huIpygJjiPAVhoklkzRqSxeEZFROee8DDaViBSR4plWATYmt4BRND39cSonUCISYPOKWgB+vv90PqckIrPLlC7uescfcM4NOOcOkq6zvsk5F3XO/RTAe6+XgMWF+MBD9QyML0uiUB7Y1sRVK+exoKqEO7/xIn+5dcfYg0RkNmgEmob8ftQ7lss5o42d7zWHx/vekOXa7wd+4Zw7p1aYmd1hZtvNbHtLS8s4Ps7oDrdGWVobwczwDQa6zl3k7R1nBtt4VZcGlcEmIrNCXzyZU7/KjMzmXZWJFBEZXSqV7r+mEpEiUkzTLcA2mQUMSJff/bHXr+KOgs1ymO5JZLCtbihnUVUJT+5pzvOsRGQWmerF3TGvZ2bVwLtJZ76dI58Lv9FMicgCZEmMV0nQz4evWk5DRZhvPHeYZ/e3FntKIlJ42RrnDP8bfqRzchmb/aJmFwB/A/xuttedc192zm10zm2sr6/P5S1zcqStl6W1ZYO/V5UGs2ZR9BW4fG9VJPt1RURmmmgsQSSY+3pBZvPuqa5zy/OKiMgZKS+DLUNlIkWkGKZbgG0yCxgAVzvnLiNdCu3jZvbWcy5QgN2+kwmwmRnXrmvg6b2niSVSeZmPiMw6U724O+oYMwsA3wTucc4dyPYG+Vz47R1IEA74CPinx3+yIqEAv3n1CmrKQnz031/kWIdK/IrMckeBJUN+Xwwcz/Gc0caeylRh8L4P7rYys8XAQ8Btzrn9efgMOXHOcaQtyrK6yOCx6tIgnVkyyTL9McezaDweDRVhTmbp/SYiMtP0xVOUTCSDrUsZbCIio3Gk11UzMTaF10SkGKbHauUZk1nAINOvwjnXTHpRYtPwC+R7t28imaIvnqQ8PLESkQBvW9tAbyzJ9kNtk56PiMxKU724O9b1vgzsdc59btyfZAJ6Y4mi918brjwc4DeuWEYi6fj4v79EPKkNEiKz2DZgtZmtMLMQ6R6VW4edsxW4zdKuADq9zODRxm4Fbvd+vh14GAYzhH8IfMo59/NCfrDh2npj9MdTNFaXDh6rKg3S1R8nNWxHcG+mfG+BMtiW1kY40hbVTmQRmfH6YgkiwfEH2E51a5OBiMho0j3YwLw9wnpsFJFimG4BtgkvYJhZmZlVAJhZGfAO4PVCTzhTuqY6MvEA21Ur6wj5fTyxW2UiRSSrKV3c9Y7fbGZhM1sBrAZeADCzzwBVwB8U4oNmEx1IFqwE2WTMKw/z/7/vQl5u6uCfn5qyBBMRmWLOuQTwCeBRYBfwoHNuh5ndaWZ3eqc9Ahwg3bPyK8DHRhvrjbkbuMHM9gI3eL/jnb8K+DMze9n7ytafLe9OedkSC6pKBo9VRYKkXLpiw1BtvTEqSgIEC5RdvLQ2wkAiRYt6EInMaWZ2o5ntMbN9ZnZXltfNzO7xXn/VzC4ba6yZ/a2Z7fbOf8jb2FAw4+3BFg74KQ8HlMEmIjKGlAOfGb7BDDZF2ERk6k2rlADnXMLMMosQfuBrmQUM7/V7SS9gvIv0AkYU+E1v+HzgIUvnBQeA+51z/1noObdHYwDUlIUm/B5l4QBvXTOPH756gv/xrvPx+7JVZxORuWoy98aRxnpvfTfwoJl9BDgCfMAbs8PMHgR2Agng4865pFey7NPAbuAl7377BefcVwv5+XsGEpSFptV/rgZ19ye4sLGKf3xsL7GEY0FVCbduXlrsaYlInjnnHiF9nx167N4hPzvg47mO9Y63AtdlOf4Z4DOTnPKEZPr9zK8cEmArTW8i64zGBn+G9DNw7SSef8eypDZdpvJwW5SGIfMRkbnDzPzAF0lvQjgKbDOzrc65nUNOu4n0ZrDVwGbgS8DmMcY+RjpLOGFmfwN8CvhkoT5HX2x8ATZIl8nVBgMRkdGlBjPY0pTBJiLFMO1WLCe6gOH1Abq44BMcpq03ncFWG5ncAsOWSxp5fFczzx9o5apV8/IxNRGZRaZycdd77bPAZ4cdO0r2/mwFFY0liYxzUWIqvfviRRxo6eE7LzXx0WtWFXs6IiITdibAFh48Vl2afsbt6IszdPtAW2+Mmkk+/45mqRdgO9Ia5U3Lawt2HRGZ1jYB+zI9f83sAWAL6U1gGVuA+7xn4efMrNorfb58pLHOuR8PGf8c8KuF/BB9sSSl4ygRCVBfER68J4uISHapdBM2vM2/CrCJSFFMtxKRM05bbyaDbeIlIgGuP38+5eEAD/3iWD6mJSIya0zHHmxDlYcDbLmkkeMd/Tz1RkuxpyMiMmGZEpENFVky2Lyy6BmFzmBrrCnFDI60Rc95ras/TlNblGgskWWkiMwijUDTkN+PesdyOSeXsQC/Bfxo0jMdgXOOaHz8m8XmV5bQrAw2EZFRDfZgU4lIESmi6btiOUNkSkROdoGhNOTnxg0LeOS1E/zZu9dTWTK5gJ2IyGzRO5BgfsX0Lg+2obGKCxur+OnuZnaf7GLdgspiT0lEZNxOdvVTVxYiFDizB68k6CMU8NExLMDW1hMb173u/uePjGsu4YCfRVWlNA0LsB063cu7v/A03f0J1i2o4LYrl4/rfUVkRslWOWH46ulI54w51sw+Tboc+r9nvbjZHcAdAEuXTqwE+EAihXNQMs4MtoaKMM3d/TjnBjMzRETkbM7rwaYSkSJSTMpgm6TBDLY8lMi57cpl9MaS3PWdV7n/+SNnfYmIzFW9A8lpncGW8Z6LF1ES8vNHD75CfzxZ7OmIiIxbc1f/Wf3XAMyMqtIgndFhAbYCZ7ABLKktPSeD7b5nD9MfT7J+YSV7T/XQF9P9VmQWOwosGfL7YuB4jueMOtbMbgd+GfiQV17yHM65LzvnNjrnNtbX10/oA2TuUePNYFtQVUJ/PEXHsHuviIickenBhkpEikgRKcA2Se29MUqD/nHvSMvmosXVbFpRyzP7W0mm9F8FERHIlIicvj3YMsrCAd53aSM7jnfx5w+/zghrNSIi09ap7v6z+q9lVJcG6eiLDf7eF0vSH08VtAcbpPuwHR4SYIvGEnz7xSZu2rCQt66pJ+kcu092FXQOIlJU24DVZrbCzELAzcDWYedsBW6ztCuATufcidHGmtmNwCeB9zjnzq1Dm0d93qar8fZgWzGvDIADp3vyPicRkdki5WX5Ks9XRIpJAbZJao/G87p79463nEdHX5yXjrTn7T1FRGay6ECSSGj6Z7ABnL+wkv/v7at4cPtRvvHc4WJPR0RkXE52DpyTwQZQUxaivfdMFkXbYIn0wpY0X1oboaV7gO7+9LW/94vjdPcnuO3KZSyuKaWyJMDrxxVgE5mtnHMJ4BPAo8Au4EHn3A4zu9PM7vROewQ4AOwDvgJ8bLSx3pgvABXAY2b2spndW6jPEPUy2ErHmcG2sr4cgP3NvXmfk4jIbJFy6XrAgz3YtMlVRIpAAbZJao/GqMnj4sJ15zewtDbCYztPMaASYyIyx/XHk8SSKSpKZkaADeAPr1/Ddesa+Kvv7+T5A63Fno6ISE7iyRStvdkDbLWREH3x5GD527ae/JVIH82mFXUAPL7rFM457nv2EOcvrOTyZTX4zFi/qIq9p7pJpFIFnYeIFI9z7hHn3Brn3Ern3Ge9Y/c65+71fnbOuY97r1/onNs+2ljv+Crn3BLn3CXe153nXjk/MvfN8W4WW1xTSsjvY78y2ERkCpjZjWa2x8z2mdldWV43M7vHe/1VM7tsrLFm9gEz22FmKTPbWIh5O+fSPdi8CJueCEWkGBRgm6S23lheFxfMjF+6cCE9Awke33Uqb+8rIjITZfpcFrrPTz49sK2Jq1fNozoS4sP/dxv/9PjeYk9JRGRMp3sGcI6sAbbqSHozWbuXuZbJYKsrz/+9eWgP4jdOdVMTCfLdl46x7VA7u092c/uVywYXUZbXRUikHM1dA3mfh4hIPgxmsI2zRGTA72P5vIgy2ESk4MzMD3wRuAlYD9xiZuuHnXYTsNr7ugP4Ug5jXwfeB/ysUHN3Dnw+BktEKoNNRIpBAbZJai9Ag/cltZHBXmz7W7RjTUTmrpkYYAMoCfr58FXL8fmMrz9zkObu/mJPSURkVCc70/epBVXn9mDL3IPbvXty5nuhM9h8ZlyypJqf7zvN//zBDipLAmy5pHHw9UXVpQAc7+gr6DxERCZqsAfbOEtEQrpM5AGtB4hI4W0C9jnnDjjnYsADwJZh52wB7vOyhp8Dqs1s4WhjnXO7nHN7Cjnx1GAGW/p3hddEpBgUYJukfGewZbxrw0LqysM8uK2Jjmhs7AEiIrNQJsBWN8MCbJBekL79ymX0DCT4yNe3D/YQEhGZjk55WWANFVl6sHnPuu3R9H1sKjc/XLq0BjPjaHsff/rL689apK4tCxEO+DimAJuITFN9sQQw/gw2SAfYDrdFiSVU9ExECqoRaBry+1HvWC7n5DK2YFIuXQnM5+WwKYFNRIph5jS1mYbiyRTd/YmCLC6EAj5u3byUf35qP/c9e5hwwH/WgsKtm5fm/ZoiItNNZhG3ZgYG2AAW10S4ZdNS7n/+CLd85Tm+9uE3ZV28FhEptkwWWCYrbKhIyE8o4BssDdkejeH3GZUl+etDPJJ55WGe/ONraagMEw6cvUDtM2NRdaky2ERk2uob7ME2gQBbQxnJlONIWy+rGiryPTURkQzLcmx4qGqkc3IZO/rFze4gXXaSpUvHt9bpnMPgTAabImwiUgTKYJuETB+KQi38Lqgs4dZNS2npHuBrPz9I1Nv9JiIyV7TO4Ay2jHULKvnK7RvZ39zLjZ/7L7617chgw3sRkeniWEcfpUE/NZFzg2ZmRk0kOFgasrU3Rk0kiM+XbU0l/5bURs4JrmU0VpdyorOfZKrwCypD+8NlvkRERjPYg22CJSIB3jilMpEiUlBHgSVDfl8MHM/xnFzGjso592Xn3Ebn3Mb6+vrxDCXlYOjjqMJrIlIMymCbhPbedJmcbAsRuRrrD/PV8yv40Oal/PsLR/iXpw/ykatXEAnrfzYRmRvaegemLEuikN62toGHP3E1n/yPV/nkf7zG3T/azfsvW8wtm5cOLp6IiBTTsfY+GmtKMcseNKuJhOjwSkS2F6hE+kQsqi4lkXLqdSki01LfBANs9z9/hEQyRTjg41+ePkhHNK4qNiJSKNuA1Wa2AjgG3AzcOuycrcAnzOwBYDPQ6Zw7YWYtOYwtGEemB5uasIlI8SiDbRIyGWy1BV5gWLewkt+4Yhkt3QN85ekDdPapj4+IzA2ZPpdTlSVRKPc/f4Tth9p5/2WL+a2rV9BYXcrXnznEdX//FB/+vy9wuLW32FMUkTnueGdf1vKQGTVlIdqiMZxz6XvzNMksXlSdLrt7vEMBNhGZfgYDbBPowRbw+zh/YSU7j3dNSZauiMxNzrkE8AngUWAX8KBzboeZ3Wlmd3qnPQIcAPYBXwE+NtpYADP7FTM7ClwJ/NDMHs333FOpdKUFxddEpJiUCjUJmd5A1VOwg3fN/Apuu3I5//78Yf75qf3csL5BddhFZNZr7YnN6PKQw/nMWNVQzqqGcrr747x4uJ2n3mjh+n94indduJDP/dolI2aPiIgU0rH2Pi5YVDXi63VlIWKJFEfb+9hzqpvrz58/hbMb2bzyMKGAj2Pqw1YU2apxKMtG5Iy+eJKg3wj6J7a3+cLGKl5u6mB/i8pEikjhOOceIR1EG3rs3iE/O+DjuY71jj8EPJTfmZ4t5Rw+O9MITj3YRKQYlME2CZmG6gurSqbkeqsayvmdt5xHIuX41Xuf5cXD7VNyXRGRYklnSczs8pAjqSgJcu3aBv7g+jUsqyvj4ZeP89FvvESHlx0tIjJV+mJJWntjLK4ZOYNtlVfO9vM/2UtHNM5bVs+bqumNymfGwqqSwedyEZHpJBpLUjKB7LWM1Q3lhAM+th1q08KxiMgwzoEZg5tUdZsUkWJQgG0Sjrb3UR4OUD2JHmzjtai6lDuvWUlNJMSHvvocj+88NWXXFhGZam3RGHVl4WJPo6CqSoN8+Krl3LRhAU/sPsWNn/svnt3fWuxpicgcksn+ypRbzKa+IkxtWYhvv3gUM3jzqukRYANorC7lRGdfziXU7n/+yDlfIiKF0BdLEhln/7WhAn4fb149jx3Hu/j29qN5nJmIyMyXzmA7UyIypSKRIlIECrBNQlNblCW1kSkv51VbFuI7d17J2vkV3PFv23ngBS0KiMjs1NYbo3YWlYgcic+Mt6yu56GPXU0k5OfWrz7Hp777Gu29ymYTkcLLBNgaqyMjnmNmrF1QgXOwYVEVdeXTZ/PDoupS4klX8BJqT+w+xYPbm3jtWGdBryMis0dfPDmh/mtDvW1tA6vqy/n0917jwW1NeZqZiMjM50j/LX2mRGQxZyMic5UCbJNwpC3KklFK6RRSXXmY+3/nCt6yup67vvsaf/2DnSSSqaLMRUSkEBLJFB3R+JwIsGW8erST37hyGVevnMf2qNM8AAAgAElEQVS3th3hqrt/wjdfOEJKje1FpIAy5RUbx3iuPX9BJcC0KQ+Z0VidnvfrBQx8PbP/NE/sambniS6++cIRlaQUkZxEY0lKQ4FJvYfPjFs2LeWK8+r4k/94lb/cukN/+4uIkM5gO6tEZJHnIyJz0+Se9OYw5xxH2/t465r6os2hLBzgq7dv5LM/3MW/PH2Qn+xu5pZNSykPn/mfVU3GRWSmao/GAagrnzsBNoBwwM+7LlzIZctq+P4rx/nUd1/jmy8c4Q+vX8O1a+unPGtaRGa/Y+19+H3G/IrRs9JWzCvjE29bldPz5VSWXayvCBP0G68e7eR9ly3O+/vHkyn+4uEd1ESC3HnNSv7x8Td4Ynczv3HFsrxfa6boiyV5cHsT39rWxLsuXDinNsOIjEd/PElpcPL7mktDft6xfgGplOPrzxziqTda+ODGJXz02pV5mKWIyMzk3PAMNoXYRGTqKYNtgk73xOiLJ1laO3IpnakQ9Pv4y/dcwN9/4GKa2qJ8/om97DrRVdQ5iYjkQ5tXHnGuLtotqCzht9+8gs/92iW09sT4za9v45fueZpvb2+iI6rSkSKSP0fboyyoLCHgH/1PA7/P+ON3rmVRdXEqOIzEZ8ayujKe3nd6zHNfP9bJwy8f42Rnf87v/8SuZvY293DjhoVUlAS5etU8dp3o4kTn3M1i+/0HfsFfbN3B7pNd3P/8YeLKphHJKhpLEJlkBluG32f80kWL+MDliznW3scXfrK3oJm7IiLT3ZkMtmLPRETmMgXYJuhIWxSAJbXTY4Hh/Zcv5qPXrqS8JMC/PXeYB7c30d0fL/a0REQmrLV3AIDayNwMsEG61EU0luTOa1by/ssW09w9wH//zqtc/pnHufUrz/GlJ/fzclOHygSJyKTsOdXDqobyYk9jUtYtqGBfcw+HW3tHPOcHrx7nfV96hucPtvH5n+zlpcPtOb33g9ubaKgIs35hukTmVefNI+Azth/Kbfxs89Pdzfx45yn++zvX8uubl3G8s5+f7m4u9rREpqW+eIqSSfZgG+7SpTV87G0rCfp93PLl53jtqIJsIjI3pZzzMti8EpFKYBORIlCAbYKOtnsBtpriZrANtbCqlI9eu5Lr1jXw6tEO/v7Hb/D3P95DlwJtIjIDtXSnA2zzxihZNhf4fcbly2r4w+tX87FrV/LmVfPY19zD3/znbt77xZ9z4V/+mE999zVeONimfm0iMi4DiSR7T3WzflFlsacyKWvnVwDwkxECPUdao/zJd17lwsYq/vD6NSyri/CD146PuSHtZGc/T+5p5lcvX4zfl168KQ35WbewkleOdsy5zK14MsVffX8H59WX8TtvOY91CytZv7CSFw61abOHSBZ9sQSRUH4DbAANFSXc8dbzqCwN8tv3bRtXVq6IyGzhHGdlsCnAJiLFoADbBB1pTQfYFk+jABtAwOfjuvPn8wfXr2Htggo+/5N9bPrs4/z6V5/nCz/ZN6X9MEREJmP3yW4CPmN5XVmxpzJtmBmLayK884IF/MH1a/jUTeu4+U1LWDO/nO/94hgf/Odnuebvfsrnn9g7p0uXiUju9p7qIZFyXDDDA2x15WFW1pdlDbClUo4//vYr+M34/C2XUl8R5lcuXUw86fjR6ydHfd8HtzeRcvDBjUvOOn7ZkmqisSRP7WnJ6+eY7h7c3sSh1iifftf5hALpPyU3raglGkuyQ2XqRc7RF09SmucMtozqSIiv3r6Rnv4Ev3PfdvpiyYJcR0RkuhrsweYF2FKKsIlIEeSnGPgc1NQepb4iTGkBdqPlYqxA2bzyMLdsWspb2/t4am8Lz+w/zc/3nWZlfTlm8M4LFsyqvkbZ/nncunlpEWYiIvmy+0QXqxrKBxfw5FwVJUEuWlzNRYurGUgk2Xm8ixcPt/P3j73BPzz2Bpcvq+H69fN529oGVjWUD2ZfiIhk7DyeDopkyh/OZO+8YAH3PrWfnce7zsrI+9rPD/LCoTb+7gMXD/aPq68I8+ZV83jqjRauXjUv6/vFkym+8dxh3rJ6HsvnlfHM/tbB11bPr6As5Odb25u4fv38wn6waaIvluSeJ/Zy+bIa3r6uYfD4qoZyaiJBXjjYxsWLq4s4Q5HpJxpLFnTN4PyFldxzy6X89n3b+cT9L/G5my+hoiRYsOuJiEwn6RKRUBFO3/c6++IsGWOMiEi+KcA2QS83dbBuQUWxpzGmxppSbt20lM6+ONsOtfFKUwef+u5r/On3XueqlXW884IFXLu2ftpl4o1XXyzJodZemrsH6I8nCfgMn8GGxirWL6zEp0VlkRln14lurlxZV+xpzBjhgJ9Ll9Zw6dIaWnsGeLmpgxOd/dz9o93c/aPdlIX8bGis4oJFVayZX86aBRWsmV9BeViPAiJz2Y7jnZSF/LMiW/h337qSB7Y18WcPv863f/dKfD7jhYNt/O2je7j+/Pm8/7LGs86/Zk09Lxxs48c7TvLf37n2nPd75LUTNHcP8Dfvv+ic1/w+403La3l81yma2qIsqZ3Zz9Jjcc7xZw+/TnP3AF+49TLMzjxb+8zYtLyWR3eeorlbZepEMjqjcbr7E8yvLCnYNTIbTd990SK+/8px3vI3P+U3r17Bm1bUsKqhnPry8Fn/voqIzCaZHmx15ekEgtbeWJFnJCJzkVbVJqC5q583TvXw/ssWF3sqOasqDXL9+fO5bl0DFy+p5oevneCR107wp997HYCGijBr5lewdkEFy+oiBHy+aZ8B5pzj5/ta+drPD/LknmYybYd8BikHT3glguorwrzv0kY+8uYVNBTwjxsRyZ/23hgnu/o5f+H038gwHdWVh7nu/HRGRXs0xsGWXo52RDna3sdLR9qJJ8+UzmisLh0MuK2dnw66rWoop6RA5YxEZHrZeaKL82fJZqSqSJC7blrHn3znVbZ88eesrC/jB6+eYElthP/1vg3nLDKXBP28bV0Dj7x2godfPsaWS84E4GKJFF96cj/L6yJcs6Y+6/U2n1fHf+07zX3PHuLTv7S+YJ+r2JUaegcS/NMTe/nOi0f5vetW86blteecc9myGh7bdYptB9umbF4i092uk+kM4al4nr3ivDoWVZXwox0n+dwTbwz2IaqJBLlq5Txu3LCAG9bP1/OdiMwqKa8HW0nQT1k4QGvPQLGnJCJzkAJsE/Dz/acBRiwnM52ZGRsaq9jQWMWfvHMt+1t6eXJPMw+80MSzB1p5et9pAj5jUXUp+1t6uHhJNRsWVbKkNkLQP33KtP3to3v40WsnOHC6l/JwgDevqmftggoWVpVQEvSTTDneumYevzjSwY9eP8FX/usA//eZQ3zg8sV84u2rWFhVWuyPICKjyCxIrFsw80uWFVtNJETNshCXLasB0rv82ntjNHcPcKqrn5Nd/ew60c3P9p4m6e1UCPiM8xdWctHiKlbWl7OkNsLimlKW1EaU8SYyi2RKy77/8pmzaWw09z9/BOccH7h8MT/Z3cyRtijvuXgRf/GeC6gqzV4y7crz6nj9WCd/+tDrXNhYxXn15QD8w2NvsPtkN1+5beOIwceq0iA3bVjAN19o4rYrlxcki20gkeTlpg6Od/RRWxbi4sXVU1Kivj+e5PuvHGfrK8fZdqiN/niKD25czO9ftzrr+RUlQdYvquKlIx30x5NaxBcBdp2Y2hK8S+vK+N23rqRnIMHJzn6au/s53tHPz95o4YevnaA8HOCmDQv4lUsbueK8ulmxsUJE5jbnGNxANa8sxOkeZbCJyNTTKtkEPL23lZpIcMb3qjAzVjWUs6qhnEgowEAiyYGWXg6e7qWpLcq/PnOIhLfY6rN0E+ULG6tYXhdh+bwyGqtLaawpZXF1hMrSwJSUnjjQ0sM/PbGXh18+TiTk55cvWsim5bUEhgX//D5jWV0Zy+rKeO+ljRw63cs//+wAD2xr4sHtTVy9ch5vXVNPSdA/7TP1ROaiXSe6gXRfCcmvdAmNMHXl4bP++SZTjtaeAU51D3C8o4+m9ijfefEoA4nUWeOrI0GW1ERYUlvK4poIS2pKqSsPUxYOUB5O7xycVx6mriykkkQi09xjO0/RG0ty/fmzp4eYmQ2Wy4WxM738PuODG5fw1acP8O7PP82vX7GMox19/PDVE9z8piXcMEZ/tU/euI6n9rTw3x58mft/54q8bkjbcbyTj37jJY60RfGbkXSOx3ed4pcuXMgtm5YU7B774uE2fvffXuR0T4y6shCXLq3hksXVfPKmdaOOywQrv/HcYX77LecVZG4iM8muE13UlYWorwhP6XXLw4HBv/MhvbnqQEsvLzd18PArx/n2i0epKg3yq5cv5rp1DWxcXquexyIyIzmvBxukq7jsbe4u7oREZE6adgE2M7sR+CfAD3zVOXf3sNfNe/1dQBT4sHPupVzG5kM8meLpfS1ctWrejN3xla3MDKT795y/sHJwwTWZcpzs6udkZz+tvQO09sQ43TPA9kNt9MaSZ40NBXxUlwapiYR404oaFlaVUlcWoqYsdNb38nDgnGDYWJxzvHK0k3979jAP/eIo4YCfa9bUc40XIMv1c17YWMXi6lIe23WKJ99o4fmDbWxaUcumFTWsaji7bEfK++wHT/dyoKWH/S29vHi4nYFEkoFECp8ZQX86QDmvPEx9eZh5Fenv9RXpr3nlYf2hInlTiHujmdUC3wKWA4eADzrn2r3XPgV8BEgCv+ece9Q7fjnwdaAUeAT4fefcmXqDefLi4bb0v1tTvCAxl/l9RkNlCQ2VJVzYWAWk77+9sSQd0RhtvTHao3HaozHae2Ne36JTgxsxhisJ+ryNGBEaq0tZXFN65ntNKQ0VJfhn6H9HZe6ZLvfgfPvWtiYaq0t58wysypBPtWUh7njLeXz3pWN8+WcHCPiNt61t4C/fc8GYY5fURvjr927gD771Mu/+/NP8zlvOY1ldhGgsyf6WHt441cO+5m6OtfdRFg6wobGKa9fWc/358ykbJSP4we1N/Nn3XqcmEuL2K5exen4FJzr6+f6r6cXx/kSKz7x3w4iZeRPhnOPrzxzisz/cRUVJgA9ftZzVDeU5B/JWzCtjdUM5X/jpPj6wcUle5zaSfc09PPDCEX62t4XKkiDnL6xk3YIKzEyb6GaJqb7/5tOuE92cv7Cy6BuOfEM21r7n4kXsOtnFy0c6+LdnD/MvTx+kPBxgzfxyastCJFOO3oEk3QMJykJ+ltWVsbwuwnn16fHL6iLKUBWZhWbqvTbTgw1gXnmIl44kGEgkCQd0nxKRqTOtAmxm5ge+CNwAHAW2mdlW59zOIafdBKz2vjYDXwI25zh20u59cj+nugbOaZI+G/l9ll4crT5TTvHWzUtxztHaG+NYex/f2tZERzRGe1+cjmiczmiM/3jxGH3x5IjvW+rVRq4oCVAe9r6G/Oz3GSnniCVSnOjs5/VjnbT2xggHfHzkzSv43WtW8uMdpyb0mWrKQnxw4xKuXjWPJ/c087M3Wrj+H1qYVx5iSW0EnxnN3f2c6hwgljyTtREJ+YmE/JQE/YT8PlIOorEkLxxsp3cgMeLnrYkEaagoob4iTENFmPrKdBCuobKEypIAZeEAkZCf8nCASChAWdhPadBf9D/CZHop4L3xLuAJ59zdZnaX9/snzWw9cDNwAbAIeNzM1jjnkt773gE8RzrAdiPwo3x+3l0nuvjR6ye5463a/V5sZjZ4b15cc27ps5Rz9PQniMaSgxsQBhIpuvvT/01oj8bY39zD68c6aRvWcDrgM+ZXlhAO+Aj6fZilS3wknSPlHKmUG7x+WdhPeTh45r8b3veKkgBVpUEqS4Pp7yVBKksDg/fqkN83YzfDyPQxze7BebO/pYen953m969bPa5/T0baqFVIU3HN6kiI33rzivT9xzkCPl9Oi8iZuf365qVsfeU4f/TtV4a9b5A1DRXMryyhP5HixztO8tAvjhH0G+9Yv4C3r2vgsmU1LK4pxTl45WgH9z65nyd2N3PVyjruueXSwefexppS7njreTz1RguPvHaCFw+18UfvWMt7Llk06cy5fc09fOaHO3lyTws3rJ/PlefVTWgR/Z0XLOALP93Hn37vdT73a5cUbCNFU1uUe57Yy3+8dJSA30ddWYgjbVG2H26nsbqUG9bPxzmnZ+oZbqrvv/mceyKZYs+pbm6/clk+33bSQgEfFy+u5uLF1YMVbN441U1L9wAnOvsxS2+8DQd8nO6J8capbrr6E2e9R1nIT215iNpIiMrS4OCzXCjgo7YsxIZFVVy0uIoltQrGicwEM/lem3IMBtjqytObc1t7YiyqVlsYEZk60yrABmwC9jnnDgCY2QPAFmDoTX0LcJ+XMfGcmVWb2ULSOyLGGjspe0918/mf7OOXL1rI29fNnlI64zF8gWODl+UwXDyZoncgQW8sSe9AgkuWVNPWG6NnIEHPQILu/gQ7jncyEE9xor+PgdYU/fH04qzzmpT6fUZFOMC1axu44rxa3nHBgrzthG2sLuVDm5fR1Rdn54kujrX30dkfJ5Vy1EZCrKgrpzoSHMxEqywZvQRm5vNetWoeLd0DtHQP0NzdT0v3AC8d6eBway+vH++kuz8x2ONoJGYQCfqJhAOUhfyUhgKEAj5CfvO+p/94yfwRE/aOBYccD/gMv98I+Ayfmfe7d9wMv88I+NPfz/7dd2aM9/rQ3wO+9Dl+O/P+Q/+pDP1kQ3OaHOd+Zr8ZZobP0g9EPt+Zn/3eNX3e/w+0OFKwe+MW4Fpv/L8CT5J+4N0CPOCcGwAOmtk+YJOZHQIqnXPPeu91H/Be8hxg+9//uZuKcICPXbMqn28rBeAzo9ILcI0llkjREY3R0ZcOvHVE43T3x0mkHMmUI+XA74Mg6X/nMwG3WCJFV3+cgXh0MIjXH08yxq10UNBvhPw+wl7QLRz0DX4P+n0Efb70/c27RwZ8lr6P+o2Az0fQuxdm7q0B/5ljg/dEH969EXzePcufub9552Xef/C+OuT+m7nv+X3D74GGzzvmG3q/9P75DL1v2pDX/GZgDB4z0j8b6fPO+hkG78W6145oWtyDgWfz9YGOtEa57V9eoCIc4NfetCRfbzsrZP49Gq/1i6pYu6CSlp4BuvriBP0+5pWnqzcM/Xcr5RxHWqO8eqyDJ72+SMNVlAS466Z1/4+9e4+Tu6rvP/567yUhXMJFIoRbA4pgREGMgNpSFC+g/kRbbUGtaG0RC4pW21Jtq/ZitfXSWi00KoKKoCLWaFFUCqIVkKDhEgISASEQSRAkEJLdnZnP74/vmd3JZHZ3Zndmvt+ZfT8fj8nOfOd7+Zy9fHLmnO85hz/9nYO266AaUDa67smLdua/V93Hu756I+/5+s0cuOdOPO/Je7LTvEHmDQ0giXIlKJUrlCqRPcpBqVJhrByUKxVK5WCkVOHOBzezZv0mFgwP8oFXPI0/Oua3uPj6e7eLq5mOzn12W8DZJx7Kh759G1tGS7z1uCfz1MW7MDQwQKlSYWSswqNbS2zaOsamrWM8urXEY1tLDA8NsGA4u9FswbwBFgwPsWBe9nre0ACPbh3j4cfH+MWGx7jitge4fPUDDA6INz3vQN56XHbzXbkS3Hjvb7jitgc4/8d3s/r+R/iT3zmIo5bswW47Drclx5XKFX69eZT7f7OFNesf5Rur7mP9I1t58LERIrKb65775D156uKF4yOG9l7oEduz0O382zZ3PbiZ0VKl0NOd189gM5nRUoUHH8s+4z70+CiP13zOf2jzaJZrUn1uy1iZz43ePX5stTNu13QzVPaYxx47DbPHTvPZad7geL1roq6V/b1s83lym8+W1W1Z/bESQQTjuaN6c+yCdO76OpLG61YT9SHYvn6UbaupR7meZP2rZ3PtW373IJ6690LWP7KVJ+w0D4Bfb3YHm5l1V9E62PYFaj/NrSO7M2K6ffZt8thZ2bR1jEP23qWp6WLmuuHBAXbbcR67pQEPj49mi53vMDzInumukqdP0jnXyFg5+J+btm+AmK2FC4Y55qAnzPo81fLeev+m8W1P3GUHnrjLDjxtn4lyRgRbx6qNxWVGyhVGS9ljJH0dLVdfZw3JY6UKj4+U2JQ+tGQfYLJGkXIE5XIwMCDG0nGTTdfW66qdgeMNxtUPQkx88KGmsbi24bj6oYhtGpS3b2Cmun383NufhwbnFeIVR+zDGc/vWIdQp3LjXhGxHiAi1kt6Ys25rm1wrrH0vH572zyyZYxfPvQ4f/b8J7Prjp2fWsq6Z97QwPgUlLMVkTXkbB0rs2WszNbR7OuWsTJbxyrbNCjX581StcG5HIyMZTc9lNOIuewrqcOvZnvte2lbf2baTDXvDYznUtXkvtpOu4m8ONAw7zbOuQN1+bY21w5Ik+bZXRcM85XTn5PHt6QoObht/vnba9g8WuJLf3oMi3ft7waI2Yx+a/XYwQGx98Id2HuKPDcgsWTPnViy5068/Bn78MCmrdz/m638Zks2ynevXXbgSYt2ZsG8Qb7coJOrav89duTM5z+ZO9Io4XseepzPX3M3Y+XGNzXVdtYPDkzcxDQgscdO83jx0r1YtmQPhgcHGnauteL0330SgxL/9v2f8/01G2Z1rkZ233GYN//2gbzpeUu2+f0dHBBH/tbuPGP/Xbnhlw9z7Z2/5i1fuAHIRk3vtuM8dhgeoJJu6pgun0dk70Wk5wGPjZa2aeifPzTA4l0XcNg+uyLBQ5tHuer2DVxyw7ptzjU0IOYPDaSbKSZupKjecNEoh1Zb+BvlQ5ior7bbB3/v6RyZ1jAsgG7n37b51aat7LLDUKE72Jo1b2iAfXZb0FSDdSWCjWk930e2jI3fdLtltMy9D23h56OP8fhYmS2jpaZvliqaRp8zq3UlmOazZvqnvp5E3fnqP7emLdv93dengak6AafLGVO9r+2u1OxxU11vinNOcdxUbzaTFpvtKJ1sr8kOn+x71Gj/Fz9tb/78RU9pKo4u6dlc+2fHZW0wX7ruHp6wc9bB9j833c+Vt23g89fc3e7LmVmPmD88yDfOeF7Xrle0DrZG/yPVV7sm26eZY5F0Gtn0ZgCPSbq9pQiBRW9varc9gQdbPXePmitlnSvlhLlT1raV87vAma0f1uycMR3Pje0+12xz7ZXAW6fepZd+R3spVuiteHspVuiteAsZqyZPDJPF2465uYqSg7fdqQ112qe/b9pdivJ7UJQ4oDixtD2OT7cpjte1IZap/BJYBby3iVi64ecFiaOBGcVx+TtndK1OzYPY7fy77YnbkGeXfmC7TUX5/egEl603uWxddjnwrtYP6+R8sz2faynoz3oW+qk8Lksx9VNZoEF51Hoj7YzzbNE62NYBtfPU7Afc3+Q+85o4lohYDixvR7BTkbQyIpZ1+jpFMFfKOlfKCXOnrD1Uzk7lxgckLU53ky0GqreZT3auden5VHEAnc+1PfSz66lYobfi7aVYobfi7aVYoePxFiUHb6Mbddqi/B4UJQ4oTiyOY3tFicVxtFW38+82OpFn++Tn0pDL1ptcNqMPcm2//az7qTwuSzH1U1kg//LMbjXs9rseOFjSgZLmkS3wvqJunxXAG5Q5BngkDTlu5lgzs17Uqdy4Ajg1PT8V+EbN9pMlzZd0INlCxj9J53tU0jHK5tZ4Q80xZmb9qhA5uFOFMzMrsG7nXzOzuci51sxsFgo1gi0iSpLOJBsxPQicFxGrJZ2e3j8XuAx4KbAWeBx401TH5lAMM7O26mBu/BDwFUlvBu4BXpOOWS3pK2QLE5eAMyKinI55K3A+sAD4dnqYmfWtguVgM7M5o9v518xsLnKuNTObHUW0NDWuNUnSaWmYc9+bK2WdK+WEuVPWuVLOftRLP7teihV6K95eihV6K95eihV6L95eUZTva1HigOLE4ji2V5RYHIdNpZ9/Li5bb3LZrB/028+6n8rjshRTP5UF8i+PO9jMzMzMzMzMzMzMzMzMWlC0NdjMzMzMzMzMzMzMzMzMCs0dbB0g6QRJt0taK+nsvONpF0n7S7pS0hpJqyWdlbbvIel7ku5IX3fPO9Z2kDQo6WeSvpVe92s5d5N0iaTb0s/2OX1c1nem391bJF0kaYd+LWu/yiu/ziT/SfrrFOftkl5Ss/1Zkm5O731CktL2+ZK+nLZfJ2nJLGNuOocVINaW8lCe8baaR7odq6TzJG2QdEvNtq7EJ+nUdI07JFUXNJ9JvP+afhdukvR1SbsVJd65Qh3OtepCTm0xno7lyxbj6GgubCGOjua5aa6dWw5rIo6u5KZmYql5792SQtKe3YjFZk590EYg6e70O7RK0sq0reW/zyLodK7J0yRle7+k+9LPbpWkl9a810tlK1T9wYqhV/Jru3JoHr+7nc6Z3ayLdDpHdrksPddONcPyFP/nExF+tPFBtqjnL4CDgHnAjcDSvONqU9kWA0em57sAPweWAv8CnJ22nw18OO9Y21TePwe+BHwrve7Xcl4A/El6Pg/YrR/LCuwL3AUsSK+/AryxH8var48882ur+S+9dyMwHzgwxT2Y3vsJ8BxAwLeBE9P2PwPOTc9PBr48y5ibymEFibXpPJRnvK3mkTxiBY4FjgRuqdnW8fiAPYA709fd0/PdZxjvi4Gh9PzDRYp3LjzoQq6lCzm1xXg6li9bjKOjubDJGDqe56a5fi45rMk4Op6bmo0lbd8fuBz4JbBnN2LxY2YP+qSNALi7+rtWs63lv88iPDqdawpYtvcD726wb6+VrVD1Bz/yf/RSfm1XDs3jd7fTOZMu1kU6nSO7XJaea6eaYXkK//Pp6B/gXHykH97lNa//GvjrvOPqUFm/AbwIuB1YnLYtBm7PO7Y2lG0/4ArgBUw0tvRjOReSNaKobns/lnVf4F6yxtQh4FtkDSV9V9Z+fRQpv06X/+pjI2sAe07a57aa7acA/1W7T3o+BDxY/7fZQnxN57ACxNpSHsoz3lbzSF6xAkvY9gNDx2RJY1oAACAASURBVOOr3Se991/AKTOJt+69VwEXFinefn+QQ66lAzm1hWt3NF+2EEfHc2GTcXQ8zzURwzY5oZ3XniwnNBNH3XsdyU3Nfk/StkuAw6lpsOtGLH60/qBAddhZlmP8d61mW0t/n3mXoS72juWavB8NyvZ+GjdO9lzZ6uLPrf7gRzEevZRf25FD8/zd7WTOpMt1kU7myG6XpS7eQrdTzaI8hf/5eIrI9qt+KK1al7b1lTSE8pnAdcBeEbEeIH19Yn6Rtc2/AX8JVGq29WM5DwI2Ap9TNjXSZyTtRB+WNSLuAz4C3AOsBx6JiO/Sh2XtY4XIr03mv8li3Tc9r9++zTERUQIeAZ4wwzBbyWF5x9pqHsot3hnkkby/t1XdiK9Tf59/THbHWa/E2w+6+r3pYE5tVqfzZbO6kQun1aU816oi5thO5aamSHoFcF9E3Fj3VlH+37Ft9cv/OQF8V9INkk5L21r9+yyyPPNcN5ypbIrb82qmC+vZshWg/mDF0Eu5ph05tEi/u0Wsn81Gu3JkLmXpkXaqptWVBwr+83EHW/s1mvs2uh5FB0naGfga8I6I2JR3PO0m6eXAhoi4Ie9YumCIbGj0ORHxTGAz2fDhvpMS8Elkw4b3AXaS9Pp8o7IW5Z5fW8h/k8U6VRnaUr4Z5LDcYk1azUN5fm9bzSN5f2+n08742h63pPcCJeDCWVy7a/H2ka59bzqcU5u5fjfyZbO6kQun1aU81y655NgO56Zmrr8j8F7g7xq93c1YrGn98j1+XkQcCZwInCHp2Cn27ZcyQ3/UJc4BngQcQXbzxEfT9p4sW971ByuUXvpZtiOH9kJ5e7Eu0s4c2fWy9EI7VSsalKfwPx93sLXfOrL58Kv2A+7PKZa2kzRM9kt+YURcmjY/IGlxen8xsCGv+NrkecArJN0NXAy8QNIX6b9yQvb7ui4iqncEXELWuNOPZX0hcFdEbIyIMeBS4Ln0Z1n7Va75tcX8N1ms69Lz+u3bHCNpCNgVeGgGobaaw/KMtXquVvJQnvG2mkfy/t5WdSO+tv59SjoVeDnwukjzNxQ53j7Tle9NF3JqM7qRL5vVjVzYjG7kuVYVJsd2ITc140lkHaA3pt/d/YCfSto7h1isOX3xf05E3J++bgC+DhxF63+fRZZnnuuoiHggIsoRUQE+Tfazgx4sW0HqD1YcPZNr2pRDi/S7W5j62Wy1OUd2tSw91E7VlEbl6YWfjzvY2u964GBJB0qaR7Zg3oqcY2oLSQI+C6yJiI/VvLUCODU9P5VsjtSeFRF/HRH7RcQSsp/f/0bE6+mzcgJExK+AeyUdkjYdD9xKH5aVbKqjYyTtmH6XjwfW0J9l7Ve55dcZ5L8VwMmS5ks6EDgY+Ekanv+opGPSOd9Qd0z1XK8myz0t30kzgxyWW6wp3lbzUJ7xtppHcv3e1uhGfJcDL5a0exoB8+K0rWWSTgD+CnhFRDxeV47CxduHOp5ru5RTp9WlfNlsLN3Ihc3oRp5rVSFybJdy07Qi4uaIeGJELEm/u+vIFoT/Vbdjsab1fBuBpJ0k7VJ9Tvb/5i20+PfZ3ahblmee66hqQ2vyKrKfHfRY2YpSf7BC6Yn82q4cWrDf3ULUz9qhzTmya2XpUk7MvTw98fOJLixKN9cewEuBnwO/AN6bdzxtLNdvkw2bvAlYlR4vJZur9ArgjvR1j7xjbWOZj2Niwfu+LCfZENuV6ef638DufVzWDwC3pWT8BWB+v5a1Xx955deZ5D+y6Zt+QbbA7Ik125el38FfAJ+EbEFVYAfgq8BasgaIg9oQd1M5LO9YW81Decbbah7pdqzARWTTJoyRNbq+uVvxka1JtDY93jSLeNeSzYte/Vs7tyjxzpUHHc61dCGnziCm4+hAvmwxho7mwhbi6Giem+baueWwJuLoSm5qJpa69+8G9uxGLH7M/EGPtxGQrRN5Y3qsrpZhJn+fRXh0OtcUsGxfAG4m+/9lBbC4R8tWuPqDH/k/eiG/tjOH5vG72+mcSRfrIp3OkV0uS0+2U82gPIX/+VRPbmZmZmZmZmZmZmZmZmZN8BSRZmZmZmZmZmZmZmZmZi1wB5uZmZmZmZmZmZmZmZlZC9zBZmZmZmZmZmZmZmZmZtYCd7CZmZmZmZmZmZmZmZmZtcAdbGZmZmZmZmZmZmZmZmYtcAebmZmZmZmZmZn1LElXSVqWnl8mabe8Y2qVpDdK+mSHzj3+/Wly/+MkfSs9313S1yXdJOknkg6r2e8ESbdLWivp7E7EbmZmVmTuYLOeJentktZIujDvWFolaYmkWyZ573BJ10i6WdI3JS2see+vU8X1dkkv6V7EZmbtlRoQ9sk7jlZIOl/Sqyd578OSbkmPP6zZfqCk6yTdIenLkuZ1L2Izy1PRG3tT4+lz846jFVM1Pkv6w9T4u1rSv9Rsn5/y79qUj5d0K14zy0dEvDQifpN3HJIGu3y9oQ6d+j3Aqoh4BvAG4N/T9QaBTwEnAkuBUyQt7VAMZtbDUjvoa1s8pqUbA9phmrrmdyTdmOqa51ZzvOua5g4262V/Brw0Il5X3dDBCuWU2nzdzwBnR8TTga8Df5GusRQ4GXgacALwn92usJuZtdEbgdw62JRpSz1I0suAI4EjgKOBv6i5OeLDwMcj4mDgYeDN7bimmfWWojT21jkOyLWDrV11WUlPAP4VOD4ingbsJen49PabgYcj4snAx8nyspkVQGpwvU3SZ9JNShdKeqGk/0s3Jx0laSdJ50m6XtLPJJ2Ujl0g6eLUsf5lYEHNee+WtGd6/t+SbkgNoqfV7POYpH9KjaXXStorbT9f0jmSrpR0p6TfTddfI+n8muPPkbQynfcDddf+O0k/Al4j6cXpBtqfSvqqpJ3Tfs+W9ON0/Z9I2iWdYp/UiHtH3c0Cj0n6aDrPFZIWpe1XSfqgpB8AZ0l6lqQfpDJfLmlxzbf89emat0g6Kh1/VNr2s/T1kAY/qqXAFQARcRuwJH2/jgLWRsSdETEKXAyc1NIvgZnNFUuAljrY2qHN7aZ/EBGHA4cBi4DXpO2ua85x7mCzniTpXOAgYIWkRyQtl/Rd4POT7P/GVLH+pqS7JJ0p6c9TJfJaSXuk/f40VdxvlPQ1STtOEcP5kj4m6Urgw5KelCrCN0j6oaRD0357KZtO4cb0qDZkDEr6dKqQf1dS9QPBIcDV6fn3gN9Pz08CLo6IkYi4C1hLVqE1MwMgNUD8T8o1tyi7m7+2gWGZpKvS8/dLuiDln7sl/Z6kf1E2evY7kobTfn+X8uItKdcqbb9K0sclXZ0aHJ4t6dLUGPCPaZ8l6b1tcp2yUWDLgAslrarJf/XluTs1GFyTGjCOTA0Fv5B0etpn59TI8NMU+6Qf6mvi+U/gp8D+kv4ile8mbds48oa07UZJX6g5zbGp8eFOTYxmWwr8ICJKEbEZuBE4IX2vXgBckva7AHhl8z9RM+s2FbOx9/8puxv2Z5K+X7O92Tx+t6QP1OTJQ5XdWXs68M6Uh39nku/HrBqaJzlnJxqfDwJ+HhEb0+vvs20d+oL0/BLg+JSfzawYnkw2IuoZwKFkDbC/DbybbOTUe4H/jYhnA88H/lXSTsBbgcfTqKp/Ap41yfn/OCKeRVb3fLuyDnmAnYBrU2Pp1cCf1hyzO1kd7p3AN8kaTJ8GPF3SEWmf90bEshT370p6Rs3xWyPit8ly0d8AL4yII4GVwJ8rm9Hgy8BZ6fovBLakY48A/hB4OvCHkvavifen6Tw/AN5Xc73dIuJ3gU8A/wG8OpX5vPS9qdopIp5LdrPyeWnbbcCxEfFM4O+ADzb4Ht4I/B5kHXLAbwH7AfsC99bsty5tM7M5ov5zc6o7fqLBZ+YPAb+T6p3vnORcU9Wl865rEhGb0tMhYB4Q6bXrmnOcO9isJ0XE6cD9ZBXsj5NVpk+KiKnuhjiMrLJ+FFkl8/FUibyGbJoDgEsj4tmpkruG6UcaPIWssvwuYDnwtlSRfTfwn2mfT5A1vB5ONsJhddp+MPCpdJftb5hoBLgFeEV6/hqgWqF25dXMpnMCcH9EHB4RhwHfmWb/JwEvI6sQfhG4Mo2e3ZK2A3wy5cXDyCq4L685fjQijgXOBb4BnEGWa99Y03ixXa6LiEvIGhheFxFHRMQWJndvRDwH+CFwPvBq4Bjg79P7W4FXpcaG5wMfnaYyewjw+ZT/D0nxHUXWmPEsScdKehpZY84LUu4+q+b4xWSNPi8n+5AAWaPDiZJ2TA3ozyfL3U8AfhMRpbSf87ZZbyhaY++PgGNS3roY+MuaczWTxwEeTHnyHODdEXE3We7+eMrDP5zi+zHbhuZG2t34vBY4VFkH6RDZzQzb1aFTPn6ELD+bWTHcFRE3R0SF7LPyFRERwM1kIx5eDJwtaRVwFbADcABwLFneIyJuAm6a5Pxvl3QjcC1ZXjg4bR8FvpWe35CuVfXNmhgeqIuvut8fSPop8DOynFg7NeKX09dj0vb/S/GfStY5dQiwPiKuT/FvqqkvXhERj0TEVuDWtD9Apea8XyT7f6n+eoeQ1cW/l673N2QdYVUXpetdDSxUNnXxrsBXlS1hUc3v9T4E7J7O+bZU5hLQqM4dDbaZWR+a4nNzo8/MZwM/TPXOj09yyqnq0nnXNatlvhzYADzKxI20rmvOcblMp2fWASumaaCFrMHhUeBRSY+QNRBAVmmuJubDlI282A3YGbh8mnN+NSLK6e6H55JVTKvvzU9fX0DqwIuIMvCIpN3JPkisSvvUVuj/GPiEpL8DVpBV/MGVVzOb3s3ARyR9GPhWRPxwmhunvh0RY5JuBgaZ6JCrNmgAPF/SXwI7AnuQNSxU8+eKmv1XR8R6AEl3kjVg/IbJc12zaq+xc00e35oaBTYDH5R0LFnDw77AXsCvJjnfLyPi2vT8xenxs/R6Z7JGl8OBSyLiQYCIeKjm+P9ODSy3Ko0iiYjvSno28GNgI9mNG250MOtdd0XEzQCSxht7U65cQtZY+QpJ70771zb2fgKyxl5JUzX2vio9rzb2/prtG3tflJ7vB3xZ2TRf84C7as7VTB4HuLTmvL/XzDehxjdryv9A3fdmCbCKrKH5NLLPl4vJGpQnKz80bnwmle8aGjQ+p2tCanxOr28FfisifiTprem8FbJ8fFC6hnOxWbGN1Dyv1LyukOWUMtkNWrfXHpTywZR/y5KOI2s0fU5EPK5sJocd0ttjqRONdI3a9rHaGOrjG5J0INlNF8+OiIeVjejdoWa/zdUQgO9FxCl1cT1jithrr1cfV63a42uvtzrdnDbdMdXX/0DWVvIqZaObr9ruoCwHvynFLrL/h+4i+3ywf82u+5HdCG1mc8MLqPvcnHLzdp+ZmzRVXTrXuiYTHWgvkbQDcGEq//dwXXPO8wg26xebp99l2oo7ZKMjzkx3/n6AbSvJU113gGyUwhE1j6e2EM94xTkibouIF6c7my8CfpH2WYcrr2Y2hYj4OdldXjcD/5w66ktM/H9fn9NG0nEVtm1kqDYe7EA2GvfVKS9+uu4cUzY+1O0DUzcSTGa6a7yObP7zZ0XEEcADTJ27a/+/EPDPNXn7yRHx2bS9mUaP8Yp0RPxTOseL0vY7gAeB3TSxTqfztllvmK7OKLLG3mruOCAi1qR9WmnsPZysg3+6xt7/IBtN/HTgLTTIw5Pl8QZlansermloPj7dcfw/NF+HrjY+V7+XSyPizTSfh2vr0N+MiKNTw/LtZHkYaurQKR/vCtTeOGFmxXY58LbqDAWSnpm2X01WD0TSYUzcNFtrV7J1cR5XtoTDMW2KaSFZHnskNR6fOMl+1wLPk/TkFOeOkp5CNi3jPukGLSTtounXdR8gm8kBspHVP2qwz+3AIknPSecdTiNMqv4wbf9t4JHUgLwrcF96/42NLixptzTaA+BPgKtTY/T1wMGSDkzvn8zEzXFm1v8mq681/MzcpO3OV5S65niA2QjjFUysOem65hznDjazbe0CrFe2ZsXrmj0oVS7vkvQayO7qknR4evsKsmHOSBqUtHCqc0l6Yvo6QDaM+dz01grgZEnz038uBwM/abpkZtb3JO1DNqXCF4GPkE1LezcTUyv8/iSHTqZaaX0wjdR99VQ7t+hRspw7W7sCG9IIjuczMY1OMy4H/lgTc7Dvm3LwFWR3yD0hbd9jqpOk3F7d9xlkDTzfTQ3dVzLxfTuVbCpNM+tt3W7srW38PHU2gddpVx5utqG5kbY1PtfUoXcnW1/oM+mtFUx8315NNr2n7yo26x3/AAwDN6VpDP8hbT8H2DmNcPhLGn82/g7ZjQA3peOubbBPyyLiRrIbJFaTrWX2f5Pst5Gs0+qiFMO1wKERMUrW2fUfyqav/B7NNRY/TdINZKMm/r5+h3TeV5OtEX8j2Qjj59bs8rCkH5O1MVSXw/gXshvz/o9sJHQjTwVWS7qNLMefla5XAs4k+39xDfCViFg9yTnMrP+08rm5mXrnZHXp3OuaytZ+X5yeDwEvTecA1zXnPE8RabatvwWuA35JNgKklUaH1wHnSPobsg8AF5Oty3MWsFzSm8nufHgrsH6K85wi6Yz0/FLgcwARsVrSV8jmYS8BZ6QpJ83Mqp5OthZQBRgjyzcLgM9Keg9ZfmtaRPxG0qfJ8uHdZHeptsv5wLmStpCN5Jhumt/JXAh8U9JKskaE26bZf1ya2vGpwDWpnfwx4PUp3/4T8ANJZbIGlDdOcaphoDod56Z0juo6Gn8FXKxs+uGfAZ9tpXBmVkj/APwbWWOvyPLjy8kaez+XGlFXMXlj7+lpn9tprrH3/WTTkN+X9j9wtgVIvglcIukksnWEp1qHbVIRcaOkakPznUzS0DzJsRslvZGs8bk6vfrfRMTPJVUbnxeQrYnxwmlO9+81N7j9fRrVDVne/YKktWR3E5/cbHxm1lmRrQd5WM3rN07y3lsaHLuFSf6eI2JJzcuGDbERsXPN80tIa+lMEUP9e+PPp7g2EfG/wLMb7Hc9299kcX56VPepXfuYiPhbsjaL2m3H1b1eRTbNWv31jqvflrZfQ7a2fNXfpu1XkaaLTPscXH9seu8y4LJG75lZf5vkc/NkbgJKqfP//Gi8DlvDunRB6po7ASvSOQaB/2ViQITrmnOc3KFqZmZmZmZmZmZWTJIeq+0UNDMzs2JwB5uZmZmZmZmZmZmZmZlZCzxFpPUVSS8BPly3+a6IeNUszvle4DV1m78aEf8003OamdkESV9n+ynP/ioiLp/h+Z5ANh98veMj4tczOaeZWT/rRH233bndzMzMzHpfu9puXde0ovAINjMzMzMzMzMzMzMzM7MWDOQdgJmZmZmZmZmZmZmZmVkvcQebmZmZmZmZmZmZmZmZWQvcwWZmZmZmZmZmZmZmZmbWAnewmZmZmZmZmZmZmZmZmbXAHWxmZmZmZmZmZmZmNk7SCZJul7RW0tkN3j9U0jWSRiS9u+693SRdIuk2SWskPad7kZuZdc9Q3gGYmZmZmZmZmZmZWTFIGgQ+BbwIWAdcL2lFRNxas9tDwNuBVzY4xb8D34mIV0uaB+zY6ZjNzPIwpzvY9txzz1iyZEneYZjZHHXDDTc8GBGL8o6j05xrzSwvzrNmZp03F3Kt86yZ5SmnPHsUsDYi7gSQdDFwEjDewRYRG4ANkl5We6CkhcCxwBvTfqPA6HQXdK41s7zMJs/O6Q62JUuWsHLlyrzDMLM5StIv846hG5xrzSwvzrNmZp03F3Kt86yZ5SmnPLsvcG/N63XA0U0eexCwEficpMOBG4CzImLzVAc515pZXmaTZ70Gm5mZmZmZmZmZmZlVqcG2aPLYIeBI4JyIeCawGdhuDTcASadJWilp5caNG2cWqZlZjtzBZmZmZmZmZmZmZmZV64D9a17vB9zfwrHrIuK69PoSsg637UTE8ohYFhHLFi3q69mGzaxPuYPNzMzMzMzMzMzMzKquBw6WdKCkecDJwIpmDoyIXwH3SjokbTqemrXbzMz6SU+uwSbpPODlwIaIOCxt2wP4MrAEuBv4g4h4OK8YzczMzMzMzMzMzHpNRJQknQlcDgwC50XEakmnp/fPlbQ3sBJYCFQkvQNYGhGbgLcBF6bOuTuBN+VSEDOzDuvJDjbgfOCTwOdrtp0NXBERH5J0dnr9VznEZmZmZmZmZmZmZtazIuIy4LK6befWPP8V2dSRjY5dBSzraIBmZgXQk1NERsTVwEN1m08CLkjPLwBe2dWgzMzMzMzMzMzMzMzMbE7oyQ62SewVEesB0tcn5hyPmZm1yc/ueZirf74x7zDMzPrG1rEyn/nhnZQrkXcoZmZmZmZmZj2pV6eInDFJpwGnARxwwAEzOseXrrtnu22vPXpm5zIzs+l96sq1rHt4C8c+ZVHeoZiZ9YUf/+JB/vF/1nD0gU/g6fvtmnc4ZmY2BbdBmJl1lvOsmc1UP41ge0DSYoD0dUOjnSJieUQsi4hlixa5odbMrBdsHaswWq7kHYaZWd8olbORa+XwCDYzMzMzMzOzmeinDrYVwKnp+anAN3KMxczM2mikVGa05A42M7N2qc4MWXEHm5mZmZmZmdmM9GQHm6SLgGuAQyStk/Rm4EPAiyTdAbwovTYzsz4wUqow5hFsZmZtE6ljLdzBZmZmZmZmZjYjPbkGW0ScMslbx3c1EDMz64qRsYpHsJmZtVF1BJv718zMzMzMzMxmpidHsJmZ2dwyWq4wVnYrsJlZu1Snhqw4tZqZmZmZmZnNiDvYzMys8EbGvAabmVk7TXSwuYfNzMzMzMzMbCbcwWZmZoU3UqowWq54rSAzszapplN3sJmZmZmZmZnNjDvYzMys8EbS6DVPE2lm1h7jHWtOq2ZmZmZmZmYz4g42MzMrvJFSGYCxsqeJNLP+IOk8SRsk3VKzbQ9J35N0R/q6e6euX4ltv5qZmZmZmZlZa9zBZmZmhVapxPjINa/DZmZ95HzghLptZwNXRMTBwBXpdUd4DTYzMzMzMzOz2XEHm5mZFdpozag1j2Azs34REVcDD9VtPgm4ID2/AHhlB68PuIPNzMzMzMzMbKbcwWZmZoU2MjbRqTbiEWxm1t/2ioj1AOnrEzt1ofEl2Ny/ZmZmZmZmZjYjQ3kHYGZmNpXq+mvgEWxmZlWSTgNOAzjggANaPr669tqVt29g/SNbx7e/9ujWz2VmZmZmZmY2F3kEm5mZFVrtqLVRd7CZWX97QNJigPR1w2Q7RsTyiFgWEcsWLVrU8oWqU0N6BJuZmZmZNSLpBEm3S1orabu1gSUdKukaSSOS3t3g/UFJP5P0re5EbGbWfe5gMzOzQqsdwTbqKSLNrL+tAE5Nz08FvtGpC4U72MzMzMxsEpIGgU8BJwJLgVMkLa3b7SHg7cBHJjnNWcCajgVpZlYA7mAzM7NC21qzBpuniDSzfiHpIuAa4BBJ6yS9GfgQ8CJJdwAvSq87ojpFZOAeNjPrH5LOk7RB0i2TvC9Jn0ijMW6SdGS3YzQz6xFHAWsj4s6IGAUuBk6q3SEiNkTE9cBY/cGS9gNeBnymG8GameXFa7CZmVmh1U4ROeIRbGbWJyLilEneOr4b1/cUkWbWp84HPgl8fpL3TwQOTo+jgXPSVzMz29a+wL01r9fRWr78N+AvgV3aGZSZWdF4BJuZmRVa7bSQY2W3BJuZtcPECDYzs/4REVeTTVk2mZOAz0fmWmC36tqXZma2DTXY1lTVUdLLgQ0RcUMT+54maaWklRs3bmw1RjOz3LmDzczMtiNpf0lXSlojabWks9L290u6T9Kq9Hhpp2PxGmxmZu03sQabu9jMbE5pNCJj35xiMTMrsnXA/jWv9wPub/LY5wGvkHQ32dSSL5D0xUY7RsTyiFgWEcsWLVo0m3jNzHLhDjYzM2ukBLwrIp4KHAOcUbOg8ccj4oj0uKzTgYyUvAabmVm7jU8RmXMcZmZd1vSIDI+qMLM57nrgYEkHSpoHnAysaObAiPjriNgvIpak4/43Il7fuVDNzPLjNdjMzGw7EbEeWJ+ePyppDTnd3VvbweYRbGZm7TE+RaR72Mxsbml6REZELAeWAyxbtszZ0szmlIgoSToTuBwYBM6LiNWSTk/vnytpb2AlsBCoSHoHsDQiNuUWuJlZl7mDzczMpiRpCfBM4DqyqR7OlPQGsor0uyLi4U5ef2SsZopIj2AzM2uLynjPmtuMzWxOWUFWl70YOBp4JN1YZmZmddKMNZfVbTu35vmvyG5UmOocVwFXdSA8M7NC8BSRZmY2KUk7A18D3pHuQjsHeBJwBNkIt49OclzbptTxCDYzs/YLj2Azsz4k6SLgGuAQSeskvVnS6dURF2QNxXcCa4FPA3+WU6hmZmZm1gc8gs3MzBqSNEzWuXZhRFwKEBEP1Lz/aeBbjY5t55Q6o16Dzcys7Sppjkh3sJlZP4mIU6Z5P4AzuhSOmZmZmfU5j2AzM7PtSBLwWWBNRHysZvvimt1eBdzS6Vg8gs3MrP3G12DzFJFmZmZmZmZmM+IRbGZm1sjzgD8Cbpa0Km17D3CKpCPIFu25G3hLpwMZKU2swbbylw+zy3X3jL9+7dEHdPryZmZ9qboGm0ewmZmZmZmZmc2MO9jMzGw7EfEjQA3euqzBto4aKVUYHhRj5aBUdkuwmVk7RLWDLec4zMzMzMzMzHqVp4g0M7NCGxmrMH9okMEBUa64KdjMrB2q2dQj2MzMzMzMzMxmxh1sZmZWaCOlMvOHBhgaEOWK12AzM2uH8SkiPYbNzMzMzMzMbEbcwWZmZoU2Wqowf2iAwQFR8gg2M7O2qKZTj2AzMzMzMzMzmxl3sJmZWaGNlCrMHx5MI9jcEmxm1g4Vr8FmZmZmZmZmNivuYDMzs0KrThHpNdjMzNonxkewOa+amZmZmZmZzYQ72MzMrNBGxqeIHPAUkWZmbVJJ+dT9a2ZmZmZmZmYz03cdbJLeKWm1pFskXSRph7xjMjOzmRsZrHZupgAAIABJREFUqzBvaMBTRJqZtdH4Gmz5hmFmZmZmZmbWs/qqg03SvsDbgWURcRgwCJycb1RmZjYb2RSRgwwOiFKlknc4ZmZ9YXwNNg9hMzMzMzMzM5uRvupgS4aABZKGgB2B+3OOx8zMZmG0XPEabGZmbeaONTMzMzMzM7PZ6asOtoi4D/gIcA+wHngkIr6bb1RmZjYbI2MV5g9nU0R6DTYzs/YYnyLSadXMzMzMzMxsRvqqg03S7sBJwIHAPsBOkl5ft89pklZKWrlx48Y8wjQzsxaMlCrjU0R6BJuZWXt4ikgzMzMzm4qkEyTdLmmtpLMbvH+opGskjUh6d832/SVdKWmNpNWSzupu5GZm3dNXHWzAC4G7ImJjRIwBlwLPrd0hIpZHxLKIWLZo0aJcgjQzs+Zla7BlI9jcwWZm1h7jI9jyDcPMzMzMCkjSIPAp4ERgKXCKpKV1uz0EvJ1sNrFaJeBdEfFU4BjgjAbHmpn1hX7rYLsHOEbSjpIEHA+syTkmMzObhZFShXlpDTZPEWlm1h7VkWvOqmZmZmbWwFHA2oi4MyJGgYvJZg0bFxEbIuJ6YKxu+/qI+Gl6/ihZ2+y+3QnbzKy7+qqDLSKuAy4BfgrcTFa+5bkGZWZmszIyVslGsA0OeASbmVmbeIpIMzMzM5vCvsC9Na/XMYNOMklLgGcC17UlKjOzghnKO4B2i4j3Ae/LOw4zM2uP0XJag02eItLMrF3Gp4h0WjUzMzOz7anBtpZqjpJ2Br4GvCMiNk2yz2nAaQAHHHBAqzGameWur0awmZlZfylXgnIlGB4cYHBQlMqVvEMyM+sLFU8RaWZmZmaTWwfsX/N6P+D+Zg+WNEzWuXZhRFw62X4RsTwilkXEskWLFs04WDOzvLiDzczMCqtUyTrUhgbF4IAoe6iFmVlbxPgINudVMzMzM9vO9cDBkg6UNA84GVjRzIGSBHwWWBMRH+tgjGZmueu7KSLNzKx/VKeEHBoQQwOiVHZDsJn1P0nvBP6EbIDZzcCbImJrO68RHsFmZmZmZpOIiJKkM4HLgUHgvIhYLen09P65kvYGVgILgYqkdwBLgWcAfwTcLGlVOuV7IuKyrhfEzKzD3MFmZmaFVUodbIMDaQSb12Azsz4naV/g7cDSiNgi6Stkdwyf387reA02MzMzM5tK6hC7rG7buTXPf0U2dWS9H9F4DTczs77jKSLNzKywyuVtR7AFuJPNzOaCIWCBpCFgR1pY76JZ42uwOaWamZmZmZmZzYg72MzMrLDGR7ANDjA4kP2X5Q42M+tnEXEf8BHgHmA98EhEfLf910lfPUmkmZmZmZmZ2Yy4g83MzAqrfg222m1mZv1I0u7AScCBwD7ATpJe32C/0yStlLRy48aNLV+nMtHDZmZmZmZmZmYz4A42MzMrrFKlAkyswVa7zcysT70QuCsiNkbEGHAp8Nz6nSJieUQsi4hlixYtavki41NEzjJYM7OikXSCpNslrZV0doP3d5X0TUk3Slot6U15xGlmZmZmvc8dbGZmVlilskewmdmccw9wjKQdJQk4HljT7otUU2l4ETYz6yOSBoFPAScCS4FTJC2t2+0M4NaIOBw4DviopHldDdTMzMzM+oI72MzMbDuS9pd0paQ16c7es9L2PSR9T9Id6evunYxjfA22mhFs7mAzs34WEdcBlwA/BW4mq68v78B1APCYYDPrM0cBayPizogYBS4mm3a3VgC7pJsYdgYeAkrdDdPMzMzM+oE72MzMrJES8K6IeCpwDHBGuvv3bOCKiDgYuCK97piJNdgGGFDWweb+NTPrdxHxvog4NCIOi4g/ioiRdl9jYgRbu89sZparfYF7a16vS9tqfRJ4KnA/2Y0MZ0WE7zcwMzMzs5a5g83MzLYTEesj4qfp+aNk05PtS3YH8AVptwuAV3Yyjup6a0ODYmCg2sHm1mAzs9mayKXOqWbWV9RgW32iewmwCtgHOAL4pKSF251IOk3SSkkrN27c2P5IzczMzKznuYPNzMymJGkJ8EzgOmCviFgPWScc8MROXntiBJtI/WvuYDMzawOPYDOzPrUO2L/m9X5kI9VqvQm4NDJrgbuAQ+tPFBHLI2JZRCxbtGhRxwI2MzMzs97lDjYzM5uUpJ2BrwHviIhNLRzXljt+a9dgq04R6TXYzMxmr7oGmzvYzKzPXA8cLOlASfOAk4EVdfvcAxwPIGkv4BDgzq5GaWZmZmZ9wR1sZmbWkKRhss61CyPi0rT5AUmL0/uLgQ2Njm3XHb9eg83MrDOqo4HDU0SaWR+JiBJwJnA52RTnX4mI1ZJOl3R62u0fgOdKuplsTeG/iogH84m4ddfe+Wvu2PBo3mGYmfWl7695gJ/e83DeYZhZDxnKOwAzMyseSQI+C6yJiI/VvLUCOBX4UPr6jU7GUSpPjGAbrK7B5h42M7NZS0tcegSbmfWdiLgMuKxu27k1z+8HXtztuNqhXAm+fct6nrLXLnmHYmbWd7aMlrnq9g0c/MRdOPKA3fMOx8x6hDvYzMyskecBfwTcLGlV2vYeso61r0h6M9n0Oq/pZBDjI9gGvQabmVk7TYxgMzOzXvHApq2MlYORsUreoZiZ9Z3bH3iUSsBIqZx3KGbWQ9zBZmZm24mIHwGa5O3juxVHKQ2xqF2DzQPYzMxmr3qvgu9ZMDPrHfc89DgAW8bc+Gtm1m63rs+Wnd/qmxjMrAVeg83MzAprYg02MVCdItKtwWZmszY+gs051cysZ9ybOti2uoPNzKytSuUKP38gW99yq0ewmVkL3MFmZmaFVapMrME2PkWkh7CZmc1a1H01M7Pi8wg2M7PO+PXmUUZLFRYMD/omBjNriTvYzMyssCZGsA2MTxFZ9mgLM7NZ82hgM7Pe8vhIiV9vHmV4UGwdK3sEspl1nKQTJN0uaa2ksxu8f6ikaySNSHp3K8cWzWgpmxZytx2HGRmrOMeaWdPcwWZmZoU1Vq5Zg23Aa7CZmbVLNZe6o83MrDc8/PgYAIt3XUAlPIrNzDpL0iDwKeBEYClwiqSldbs9BLwd+MgMji2U0dT2sHCHYaLmtZnZdNzBZmZmhVW7BttgGsHmKSLNzGYvxtdgyzkQMzNrSrWxd9cFwwBs2lLKMxwz639HAWsj4s6IGAUuBk6q3SEiNkTE9cBYq8cWTXUE28IFQwBsHXMHm5k1xx1sZmZWWA3XYHNrsJnZrFVzqTOqmVlvGC1lI9bGO9i21rdnm5m11b7AvTWv16VtnT42F9UOtl12yHLsiEcJm1mT3MFmZmaFVR3BNjw4UDNFpJuDzcxmq5JuyvX6EmZmvWG0nOXrhTtkoys2bXEHm5l1lBpsa7bi2PSxkk6TtFLSyo0bNzYdXLuNj2BLHWxbSx7BZmbNcQebmZkV1rYj2KpTROYZkZlZf/DNCmZmvaU6gm2hR7CZWXesA/aveb0fcH+7j42I5RGxLCKWLVq0aEaBtsNIuX6KSI9gM7PmuIPNzMwKq5wquUM1U0SW3ShsZjZr1VTqlGpm1huqoyu8BpuZdcn1wMGSDpQ0DzgZWNGFY3MxfhNDdQSbO9jMrElDeQdgZmY2mfERbINiUJ4i0sysXcbXYHNONTPrCRNTRHoEm5l1XkSUJJ0JXA4MAudFxGpJp6f3z5W0N7ASWAhUJL0DWBoRmxodm09JmjNaCgYHxI7zBgEY8RSRZtYkd7CZmVlhVddgGxrQxBpsFTcGm5nN1ngHW85xmJlZc0ZLZQTs4jXYzKxLIuIy4LK6befWPP8V2fSPTR1bZKPlMvMGB9hhOOtg8wg2M2tW300RKWk3SZdIuk3SGknPyTsmMzObmYZrsLk12Mxs1jxFpJlZbxktVRgeGmBocIChAbFpq6eINDNrl9FShXlDA8wbGkDA1jGPYDOz5uTewSbpa5JeJqldsfw78J2IOBQ4HFjTpvOamfWkDuTZrpkYwTbAQIreU0SaWdH0Yp6dGMHmnGpmxdSLubWTRsvB/MHsW7FgeJBHPUWkmTXJ+XR61Q62AYl5QwOMlDyCzcyaU4TEeg7wWuAOSR+SdOhMTyRpIXAs8FmAiBiNiN+0J0wzs57VtjzbbdURbANifARb2R1sZlY8PZdnKx7BZmbF13O5tZNGS2WGh7ImnB2GB9m0xSPYzKxpzqfTGC1XmF+TYz2CzcyalXsHW0R8PyJeBxwJ3A18T9KPJb1J0nCLpzsI2Ah8TtLPJH1G0k5tDtnMrKe0Oc92VblSYWhASNkUkQIqrueaWcH0Yp71GmxmVnS9mFs7abQczBusNv4OsMkj2MysSc6n0xspVcZz7PyhAa/BZmZNy72DDUDSE4A3An8C/Ixsmscjge+1eKqhdNw5EfFMYDNwdt21TpO0UtLKjRs3zjZ0M7Oe0MY821WlSjA4oPHXA5KniDSzQuq1PDuxBptzqpkVV6/l1k4aLZWZl0ZXLJg3yKYt7mAzs+Y5n05tLE0RCWkEm6eINLMmDeUdgKRLgUOBLwD/LyLWp7e+LGlli6dbB6yLiOvS60uo62CLiOXAcoBly5a5RcHM+l6b82xXlcrBUG0H24DXYDOz4unFPOsRbGZWdL2YWztptFRh/vAgkKaI3OopIs2sOc6n0xvZpoNtgM0j7mAzs+bk3sEGfCYiLqvdIGl+RIxExLJWThQRv5J0r6RDIuJ24Hjg1nYGa2bWg9qWZ7ut3GgEW8XNwWZWOD2XZ8c72JxSzay4ei63dtJYOdhlh4nRFfc9vCXniMyshzifTmO0XDtF5CC/fmw054jMrFcUYYrIf2yw7ZpZnO9twIWSbgKOAD44i3OZmfWDdufZrilVKgwNTvxXNSBRdmOwmRVPz+XZiSki843DzGwKPZdbO2mkZorIHYYGeNQj2Mysec6n0xjdbopIL/5uZs3JbQSbpL2BfYEFkp4JVIcoLAR2nOl5I2IV4LsvzGzO61Se7aZypX6KSK/BZmbF0ak8K2k34DPAYWSzOP5xRLS1EaQ6GDg8SaSZFUw/1GE7YbQc46MrhgcHGC1XtpvtwcyslvNpcyKiroNtgJExTxFpZs3Jc4rIl5Atrrkf8LGa7Y8C78kjIDOzPtPzebZ+DbZB4SkizaxIOpVn/x34TkS8WtI8OtAAEuND2Np9ZjOzWev5OmwnjNaMYBtOHW1bx8rsNL8IK3+YWUE5nzZhpFQhgPkpt84bHKBUCd/EYGZNya0mFhEXABdI+v2I+FpecZiZ9at+yLPlSjA4WLcGmxuDzawgOpFnJS0EjiVrDCEiRoG2LwIxvgZbu09sZjZL/VCHbbdKBGPlqOlgy+rH7mAzs6k4nzZn80g25e7wDG9i+NJ192y37bVHH9DGCM2syPKcIvL1EfFFYImkP69/PyI+1uAwMzNrUj/k2VIlGBqoWYPNU0SaWYF0KM8eBGwEPifpcOAG4KyI2Dy7aLc1PkWkc6qZFUw/1GHbrZQWIa6dIhJgi6cwM7MpOJ825/HRLJfO900MZjYDA9Pv0jE7pa87A7s0eJiZ2ez0fJ6tn5JhQLiDzcyKpBN5dgg4EjgnIp4JbAbOrt9J0mmSVkpauXHjxpYv4hFsZlZgs8qtkk6QdLuktZK2y59pn+MkrZK0WtIP2hV4p4yUssbfRlNEmplNoefbBLqh2sE2b2gQqMmxpUpuMZlZ78hzisj/Sl8/kFcMZmb9bDZ5VtJ5wMuBDRFxWNr2fuBPyUZWALwnIi5rT7SNlSqVbdZgG5Aoe45IMyuIDtVn1wHrIuK69PoSGnSwRcRyYDnAsmXLWk6M40uwOaWaWcHMsg47CHwKeBFZPr1e0oqIuLVmn92A/wROiIh7JD2xPZF3zlh1BNt2HWxu/DWzybnttTmbR7MpIqujhId8E4OZtSDPEWwASPoXSQslDUu6QtKDkl6fd1xmZv1ihnn2fOCEBts/HhFHpEdHO9eg0Qg2r8FmZsXTzvpsRPwKuFfSIWnT8cCtUxwyIxMj2JxUzayYZphbjwLWRsSdaQ3Li4GT6vZ5LXBpRNwDEBEb2h99e42mURTjU0QOZfVjTxFpZs1w2+vUtozWjxLWNtvNzKaSewcb8OKI2EQ2UmId8BTgL/INycysr7ScZyPiauChLsQ2pWwNtokOtsEBUXEPm5kVT7vrs28DLpR0E3AE8MHZh7it8Q42p1QzK66Z5NZ9gXtrXq9L22o9Bdhd0lWSbpD0hnYF3Cmj9VNEDnh0hZm1xG2vU9g8kkaw1Y0Srk7Pa2Y2lSJ0sA2nry8FLoqI3Bt0zcz6TDvz7JmSbpJ0nqTd2xDblLwGm5n1iLbWZyNiVUQsi4hnRMQrI+Lh2Ye4rYqniDSz4ptJblWDbfWZbgh4FvAy4CXA30p6ynYnmuVal+00Wp0icnwEW/bVoyvMrEkzqqtOt6alMp9I798k6cia996Z1rm8RdJFknZoT1Har7oG2/xBT8NrZq0rQgfbNyXdBiwDrpC0CNiac0xmZv2kXXn2HOBJZKMp1gMfnWzHdjVIlMrB0MDEf1XZFJFuDTazwum5+mx4ikgzK76Z5NZ1wP41r/cD7m+wz3ciYnNEPAhcDRxef6KIWJ5udli2aNGiGReiHbYbwTboKSLNrCUt59OaNS1PBJYCp0haWrfbicDB6XEaWZsBkvYF3g4sS2u6DwInt6847VXtYBuuy7EeJWxmzci9gy0izgaeQ5Z0x4DNbD9HupmZzVC78mxEPBAR5YioAJ8mW+Nisn3b0iCx3Qi2Aa/BZmbF04v1WY9gM7Oim2FuvR44WNKBkuaRNeiuqNvnG8DvSBqStCNwNLCmvdG312g5rcFWP32ZR1eYWRNmmE+bWdPyJODzkbkW2E3S4vTeELBA0hCwI9vf7FAYj49mU0TOTzl2yCPYzKwFQ3kHkDwVWJKSbtXn8wrGzKwPzTrPSlocEevTy1cBt7QruMmMVSrMH54IeUDZqDYzswLqqfrs+BpsOcdhZjaNlnJrRJQknQlcTjZi4ryIWC3p9PT+uRGxRtJ3gJuACvCZiOh4vXY2Rkt1U0Smrx7BZmYtaLWu2mhNy6Ob2GffiFgp6SPAPcAW4LsR8d1GF5F0GtnoNw444IBmytF24yPYqjl2wCPYzKx5uXewSfoC2ZRjq4Bq5goK3CBhZtZLZpJnJV0EHAfsKWkd8D7gOElHpGPvBt7Suagz26/BJirhu8jMrFh6rT4bEeMj1zyCzcyKaqa5NSIuAy6r23Zu3et/Bf61bcF22GRTRLrx18yaMcN82syalg33Seu1nwQcCPwG+Kqk10fEF7fbOWI5sBxg2bJludRMt46VGRDjbQ++icHMWpF7BxvZ/L9LI/zx3sysQ1rOsxFxSoPNn21fSM1ptAZb2f9dmFnx9FR9tjbKHgnZzOamnsqtnVSdInLYI9jMbGZmkk+bXdOy0T4vBO6KiI0Aki4Fngts18FWBFvHKuPTQsJEjvVNDGbWjCJ0sN0C7A2sn25HMzObkZ7Ns+VKMFS/BpsHsJlZ8fRUnq3UtK3M+VZrMyuynsqtnTRWDgal8dEVAxLzhgam7WD70nX3bLfttUfnMwWbmeVqJvl0fE1L4D6yNS1fW7fPCuBMSReTTR/5SESsl3QPcExa53ILcDywcpZl6JitpfL4tJAwMUp4pOTGBzObXhE62PYEbpX0E2CkujEiXpFfSGZmfaVn82zp/7N35+GRXdW58N91Ts2axx7Ug7rbcrcbz7S7bTxhptjYwSQkgA1hxjgMF25GckmAJN+X3Jv7hQ98cSC2A2ZyHMAGDOlgsPGI7ba72+55Us+a55JUc53a949Tp1TDqUFSl1Sqfn/Po0dS1amqrTYslfbaa61EAro+80ZXl8yNYSKiCrGk4iyjKBEtEUsqtpZTzEjAoWd2YvM4NERi3PwlopLMOp6WMtMSZjvetwPoBhAE8OHkfTtE5McAdgOIA3gVyTaQlSgcM1JVa4DZKlLACjYiKk0lJNi+vNgLICKqcl9e7AXMlW0FGxNsRFR5vrzYC5iNjAo2xlQiqlxfXuwFVIqYoTI2fwHA69IRinLzl4hK8uW5PKjYTMtky8lP5Xnsl2DOcq94kawWkSIChy5MsBFRSRY9waaUekZE1gLoUko9kSwf1hd7XURE1WIpx9l4QqVa4QBmO5wE94KJqMIstTibOYNt8dZBRFTIUout5RQ3EqmWZRaPU+cMNiIqCeNpYWYFW2aMdeoawqwSJqISaMUvKS8R+TiAHwP41+RNHQB+ungrIiKqLks5zuZUsIkgwQwbEVWYpRZnOYONiJaCpRZby8lsEZlVwebUWV1BRCVhPC0sHDdyqoSdevE5l0REQAUk2GCWEl8LYBIAlFLHALQv6oqIiKrLko2zZgXbzK8qjTPYiKgyLak4m8ioYGNMJaKKtaRiazmZLSJZwUZEc8Z4WkA4ljvn0skWkURUokpIsEWUUlHrGxFxgIdpiYjOpSUbZ+1msBmsYCOiyrOk4iwr2IhoiVhSsbWcYokEnFrm9o3HqSHC9mVEVBrG0wIicSMnxrJFJBGVqhISbM+IyP8A4BWRtwL4EYCfL/KaiIiqyZKNs3EjwRlsRLQULKk4q9L2CljARkQVbEnF1nKKGyqnfZmXFWxEVDrG0wLCsdw5lw5NEIkzxhJRcZWQYPs8gGEA+wB8AsB2AH+9qCsiIqouSzbOZlew6WwRSUSVaUnF2YwKNsZUIqpcSyq2llPMyN38ZYtIIpoFxtMCwjH7GWxsEUlEpXAs9gKUUgkR+SmAnyqlhhd7PURE1WYpx9l4QkHXM1tEMsFGRJVmqcVZtogkoqVgqcXWcooZCg6bCjZu/hJRKRhPCzNnsLFFJBHNzaJVsInpyyIyAuAwgCMiMiwiX1ysNRERVZNqiLPx7BlsIkjwPS4RVYilGmetVruasEUkEVWepRpbyyluJHKqKzwuJtiIqDDG09JEYkZOlbBTF1YJE1FJFrNF5OcAXAvgKqVUi1KqGcA2ANeKyH9fxHUREVWLJR1nlVIwEgp62rBhcwYbd4OJqGIsyThrtYXURKBYw0ZElWdJxtZysm0R6dBZXUFExTCeliAcZ4tIIpq7xUywfQDAHUqpk9YNSqkTAN6fvI+IiOZnScdZI1likVHBppntzJhkI6IKsSTj7EwFm7CCjYgq0ZKMreUUM1TO5q/XpSEUMzhLk4gKYTwtwkioZBvezEMMDraIJKISLWaCzamUGsm+MdkL2LkI6yEiqjZLOs7GrQRb2htdXcyvEwluJBBRRViScdY6pGAdWiAiqjBLMraWi1IKMSORs/nrdeqpjWEiojwYT4uwqtScWnYFmyDCCjYiKsFiJtiic7yPiIhKs6TjrG0Fm5Vg4z4CEVWGJRlnrQSbQFj5QESVaEnG1nKJGWYz35wZbE4dgNnajIgoD8bTIlIJtpwZbBrjKxGVxLGIr32ZiEza3C4APAu9GCKiKrSk46xVwZY5g838zBaRRFQhlmScVakWkYu7DiKiPJZkbC0Xa4PXmRW0Uwm2qIF6DwtRiMgW42kR4bjZBjJ3BpsgZijEjQQc+mLWpxBRpVu0BJtSSi/H84qIDmAngF6l1G3leA0ioqWgXHF2odjPYGOLSCKqHEs1zs60iBSo+CIvhogoy1KNreViVVdkb/CmEmycEUREeTCeFjcTY3Mr2AAzAVfLBBsRFVCNEeKzAA4t9iKIiGh+4glzs0C3aRFpsIKNiGjOEqkKNgHDKRFRZYvE7KsrvMkEW4gzgoiI5iyVYMuawWYdaggzxhJREVWVYBORVQBuBfDAYq+FiIjmx66CTecMNiKiebPmrmkCmJN9iIioUuWbD+R1mds5TLARUbmIyM0ickREukXk8zb3i4jck7x/r4hcmXZfo4j8WEQOi8ghEblmYVdfmnCeQwxWW14m2IiomKpKsAH4KoC/AMAeCURES1zcsGawpbeIND9zBhsR0dyxgo2IaOnIt/nrcVgtIrn5S0TnXnIEz70AbgGwGcAdIrI567JbAHQlP+4C8I20+74G4JdKqU0ALkOFdhuL5DnE4HRYFWyFt5j//Ed7cHjAbswdEZ0vqibBJiK3ARhSSu0qct1dIrJTRHYODw8v0OqIiGi2UhVsem6LSM5gIyKau5kKNmH9GhFRhQvH7ecDeVxsEUlEZbUVQLdS6oRSKgrgYQC3Z11zO4DvKtNLABpFZIWI1AO4AcC/AYBSKqqUmljIxZfKirG5FWzFW0SOTEfwo1092NfjL98CiajiVU2CDcC1AN4hIqdgBv03icj3sy9SSt2nlNqilNrS1ta20GskIqISxRNWBdvMryrOYCOi84WI6CLyqoj84lw/d6qCLRleFWMqEVHFSrWI1Owr2CJMsBFReXQAOJv2fU/ytlKuWQ9gGMC3k+9nHxCRmnIudq6sCrXsQwxWRVsknj/GHhmYAgAMT0fKtDoiWgqqJsGmlPorpdQqpVQngPcC+I1S6v2LvCwiIpojuxlsmsYZbER03vgsytRKJ5FWwQaAVWxERBUsX4tILyvYiKi8xOa27LeN+a5xALgSwDeUUlcACADImeEGLH6nsZk5l5kx1pH8PhTN3yLysJVgm4rwwBrReaxqEmxERFRdYob5RjZ9Bpt1qIwtIomomonIKgC3AnigHM+fk2BjSCUiqljW5m92dYXXmUywFdj8JSKahx4Aq9O+XwWgr8RregD0KKV2JG//McyEW47F7jSW7xCDSy/eIvJIcvZaJJ7AdCRephUSUaWrygSbUupppdRti70OIiKaO9sKNmsGG3eDiai6fRXAXwAoy66pFUKt8KpYw0ZEVUREbhaRIyLSLSK2FRPJ664SEUNE/mAh1zdboTzVFR5n8c1fIqJ5eAVAl4isExEXzG5hj2Vd8xiAD4jpagB+pVS/UmoAwFkR2Zi87s0ADi7Yymdhpg2vfYvIQlXChwemUrGYbSKJzl9VmWAjIqL5EZFviciQiOxPu61ZRH4tIseSn5vKuYaZGWxOxr3PAAAgAElEQVRsEUlE5w8RuQ3AkFJqV5Hr5txOhxVsRFStREQHcC+AWwBsBnCHiGzOc93/AvD4wq5w9iKpBFvm5q/HyRaRRFQ+Sqk4gE/DjJOHAPxQKXVARO4WkbuTl20HcAJAN4D7AXwy7Sk+A+AHIrIXwOUA/mHBFj8L4bhVJZy5Re50JFtE5omxRkLh6OAUbtrYDsBsE0lE5ycm2IiIyM6DAG7Ouu3zAJ5USnUBeBJ5eqifK1YFW/pp3VQFGzNsRFS9rgXwDhE5BeBhAG8Ske9nXzSfdjpWCLUOLTDBRkRVZCuAbqXUCaVUFGYcvd3mus8AeATA0EIubi7ytS9zOzSIsIKNiMpHKbVdKXWhUmqDUur/Td72TaXUN5NfK6XUp5L3X6KU2pn22NeS71UvVUq9Uyk1vlg/RyGRZIzNbsPrLNIi8vRoAOFYAm/c2AanLhhhgo3ovMUEGxER5VBKPQtgLOvm2wF8J/n1dwC8s5xriCdyZ7BZX7JFJBFVK6XUXymlVimlOmG24vmNUur95/I1ZirYkq/JFpFEVD06AJxN+74neVuKiHQA+D0A31zAdc1ZOE+LSBGBx6EzwUZENA/huAGXQ0sd5rVYM9iCUfsYe2o0AAC4oL0OrbVujExHy7tQIqpYTLAREVGpliml+gEg+bm9nC9WaAabwQQbEdGcqawWkcyvEVEVEZvbsqPcVwH8pVKqYGZqPq14z6Vw3IAmmYfOLF6XXlKLyO37+vGdF06VYXVEREtbJJaAx5G7PW5VtIXyJNjGAzEAQEuNCy21bowGWMFGdL5yLPYCiIio+ojIXQDuAoA1a9bM6TkKzmBLzHOBRERLgFLqaQBPn+vnTbWItGawnesXICJaPD0AVqd9vwpAX9Y1WwA8LGYMbAXwdhGJK6V+mn6RUuo+APcBwJYtWxYtVIZjiZzZQBaPQ0u1kCyke2gaQ1NhxAy+iSYiSheOGamZluk0EXicWt4qYX/ITLA1eJ2ocel5K92IqPqxgo2IiEo1KCIrACD5Oe/MivnMBrIYhlXBNvOrSrdmsLGCjYhozqw5lqkWkQypRFQ9XgHQJSLrRMQFs9XuY+kXKKXWKaU6k614fwzgk9nJtUoSjhlw2lSvAYCnhAo2I6EwPB1BQgH9E6FyLJGIaMnKl2ADAK8zf4ydSCbY6r1OeJ1mu17FN9VE5yVWsBERUakeA/BBAP8z+fln5Xwx+wo28zMTbEREc5eqYEvGV24GEFG1UErFReTTAB4HoAP4llLqgIjcnbx/ScxdSxeOJXLmr1k8Dh3hIlUTo4FIqvX62XEm2IiI0oVjCXic9jHW53LkrUybDMVQ53FA1wRel46EAiLxRN5kHQA8tONMxvd3bptbtx8iqixMsBERUQ4R+XcAbwTQKiI9AL4EM7H2QxH5KIAzAP6wnGuwWtg49dwZbAnuBRMRzZmVUBMrpi7mYoiIzjGl1HYA27Nus02sKaU+tBBrmo9w3MjbItLr0hGOF06wDU2ac4EEQC8r2IiIMoTj+SvYPE4tfwVbMIpGnxOAWekGAKEC1XBEVL2YYCMiohxKqTvy3PXmhVpDNG5u+brSBg6nEmzMsBERzdnMDLbFXQcRERUXiRkZB87SeZ06gtF4wccPToYhAC5or8XZsWAZVkhEtHSFYwY8jjwtIl35q4T9oRgavGaCzUqqhaIGmnzlWScRVS4m2IiIqCJFDbsEm/mZLSKJiObOiqHWoQW2iCQiqlwFW0Q6NYwFCtchD05F0FTjwvrWGhwbmk5WXbiKvm52KzOA7cyIqPqEYwnUeey3x81DDPlnsDV6zVjqdc1UsBHR+cf+XRoREdEiS1WwpW0oWPOCmGAjIpo7K4LOJNgWby1ERFRYOGbAkaeCzePUES6yoTs0GcayOjda69wAgB7OYSMiSglFjVSLx2xelyNv0iy9gs2bVsFGROcfJtiIiKgiFWoRaXBgEBHRnM1UsJnfM79GRFS5wnEDTi3PDDanXrBiIqEURqYjaKvzoMZlVmiMB6NlWScR0VIUjMXhc+VJsDm1vIcY/MEYGqwZbMnHFzvwQETViQk2IiKqSGwRSURUHootIomIloxg1IDTka9FZOEKtnDMQEIBdR4HfG5zA3gswAQbEZElFDXgdeVvEWl3iEEpZV/BxgQb0XmJCTYiIqpIEZsWkTpbRBIRzVsiWQVsFUQwohIRVa5Q1IA7zww2r6twBZs1O8jn0lMVbEywERHNCEaN/BVsLvsZbIGogXhCoTGZYHM7NGjCFpFE5ysm2IiIqCJF4wm4dA0iMzMnZlpEcjuYiGiuEjkVbIu5GiIiKqRgBZtDQziWyFuJPJNgc8Dr0iEAxplgIyICYFaihWIFEmxOB8I2STN/KAYAqQo2EYGnSMteIqpeTLAREVFFisYTGe0hAcChMcFGRDRfVghli0giosoXjMYzOjqk8yQ3ha3ODzmPjcQBmBVsmgi8Lh2jTLAREQFA8oDCzAy1bF6XZps0m0jOsmxMzmADis/EJKLqxQQbERFVpKhh5CTYrBaRcSbYiIjmbGYGW/L7RVwLERHlFzMSiBkq5z2xJTX3J09bsvQWkQBQ43JgPMgEGxERYB5gAACfM18Fm454QiGadYjBqmCr96Yl2Fw6W0QSnaeYYCMioopktYhMJyJwaIK4YX9Kl4iIisuuYGOGjYioMlkJsnwJNk9yUzgcz5dgsyrYzPlrNW6dM9iIiJLS2+jasWJsdmWaP2gm2Bq9rtRtrGAjOn8xwUZERBXJrkUkADh0QYwVbEREc5aawZYsYUsww0ZEVJGsaoh8LSJLqWDTBPA4zcf7XA4m2IioZCJys4gcEZFuEfm8zf0iIvck798rIldm3a+LyKsi8ouFW3XpwsmEWL4WkVbiLZydYLNmsKW1iPQ4WcFGdL5igo2IiCpS1MiTYNM0xA1uBhMRzVUiu0UkQyoRUUUKJCvQXA6xvd9KnOWrmghEDXhdDkiyYtmsYIuVYaVEVG1ERAdwL4BbAGwGcIeIbM667BYAXcmPuwB8I+v+zwI4VOalzll2G91sXpeWcZ1lImRVsGW1iGQFG9F5iQk2IiKqSHYtIgGzgs1IsEUkEdFcqawWkcyvERFVppkKNvvN31SLyJj9e+NgNJ6xcWzNYFM8WUFExW0F0K2UOqGUigJ4GMDtWdfcDuC7yvQSgEYRWQEAIrIKwK0AHljIRc+GlTjLV8GWr0rYH4rBoUlGfPU6dYRjBuMr0XmICTYiIqpIkXwtIjUNMVawERHN2UwFWzLBxo0AIqKKVGwGmzeVYMvfIjJ9A9jndsBIKEyG4ud4pURUhToAnE37vid5W6nXfBXAXwAoeDpWRO4SkZ0isnN4eHh+K56lUCxzTmW2fDPYJoIxNPqcqepgwIzHCWUeFCai8wsTbEREVJHyzWBz6oI4Z7AREc1ZIlXBtrjrICKiwlItIvV8LSILJ9hCUQM1aRvHNclk21iQc9iIqCi7wJP9h7jtNSJyG4AhpdSuYi+ilLpPKbVFKbWlra1tLuucs2ItIvPNYJsMxVCf1h4SmKmCY5tIovMPE2xERFSRokYCbtsKNkHc4KkwIqK5SlWwaVYF22KuhoiI8km1iHTkmw9UeEM3kN0i0m1uFo8FmGAjoqJ6AKxO+34VgL4Sr7kWwDtE5BTM1pJvEpHvl2+pc5NqEeks3CIydwZbNGP+Wvq1TLARnX+YYCMiooqUbwabrmmsYCMimgerJaQIE2xERJWsWItIj8N+PhBgxvqcFpFWBRsTbERU3CsAukRknYi4ALwXwGNZ1zwG4ANiuhqAXynVr5T6K6XUKqVUZ/Jxv1FKvX9BV1+CUJEKNq/LjL3ZSTN/KIaGfBVsNvHYklAKvzowgNHpyJzXTESVx77JLBER0SIr1CIyXxscIiIqLrtFpMrp9kNERJUglGwR6czXIjK5+Ru2mfkTjBowEipjtpBVwTbOBBsRFaGUiovIpwE8DkAH8C2l1AERuTt5/zcBbAfwdgDdAIIAPrxY652LmRaRhWewhbMr2IIxdLXXZdxWSgXb4GQYTx8dxsnRAO66fn3J63xox5mc2+7ctqbkxxNReTHBRkREFSlq2CfYHBpnsBERzYdKJdhYwUZEVMkCyU1dd74WkXk2fwFgPDlnLaNFZHITeZQJNiIqgVJqO8wkWvpt30z7WgH4VJHneBrA02VY3ryFonGIAB6nfZWwlXgLJg87WGwr2JzFK9j6/WEAwOnRIF47O4H3Xb12zmsnosrBFpFERFSR8rWIdOga4gZ3g4mI5io1g81KsC3mYoiIKC+rusKRr4LNSrDZVEyMB2IAMisznLrApWuYCBVPsAUicezv9ad+ZxARVZtg1IDXqafapmebqUqbqRI2EgpT4Xj+FpEFKtgG/GE4NEF7nRs7T4/Pd/lEVCGYYCMiooqUr0WkWcGW2waHiIhKo1IJtszviYiosoSicXideupARDanrsGhie2Grl0Fm4ig0eeEPxgr+trPd4/goZfP4JvPHM+p3iAiqgbBmJF3/hoAuB25M9gmQ2b8zE6wuRwaBMUTbMvqPVjZ6GWrXqIqUlUJNhFZLSJPicghETkgIp9d7DUREdHc5E2w6cIKNiKieUiwRSQR0ZIQjBbe/AXMCotSE2wA0Ohzpu4rZMAfhsepoWc8hAN9k7NYNRHR0hCKGqnKMzuaJvA4tdQ8TACYSCbYGn2ZCTZNBB6nXrhF5GQYy+s9aPK54A/FEDN4cJioGlRVgg1AHMCfKqUuAnA1gE+JyOZFXhMREc1BJO8MNg0xVrAREc1ZqkWkxhaRRESVLBg14HMXTrB5XPYbuhPJKjWf25Fxe6PPlbqvkMGpMLra66BrgpHpyCxWTUS0NASjcficjoLX+FyOjEMM/jwVbIDZJjJfBdvQVBiBSBzLGzxo8jmhAPRPhOe+eCKqGIWjyBKjlOoH0J/8ekpEDgHoAHBwURdGRESzopRCNJ6A23YGm8BIcDuYiKqTiKwG8F0AywEkANynlPrauXyNmQo287Niio2IqCKVsvlb53ZgKpLbwnEs2X7MmiFkafQ6cWYsWPA5p8IxTARj2NrpweBkGKPTs2tl9tCOMzm33bltzayeg4io3IJFKtgAM4YGIzNJs4lkBXB2BZt1rd1MTAA43D8FAFje4EnddnY8iDUtvlmvm4gqS7VVsKWISCeAKwDsWNyVEBHRbMWSLSDzVbDFDcWZQURUrcrekWFmBhtbRBIRVbJSNn/rvM7UTKB0E8EoPE4NupY5v62UFpHHhqYBAMvqPWitdbOCjYiqUqiENrwNXmeqag0ooYItT4vI9Lja7HMBAM4WOexAREtDVSbYRKQWwCMAPqeUmsy67y4R2SkiO4eHhxdngURES5iInBKRfSLymojsLMdrRJO9yO0SbE5doAAY3BEmoiqklOpXSu1Ofj0FwOrIcM4kmGAjoiomIjeLyBER6RaRz9vc/z4R2Zv8eEFELluMdZYiGDVQU6RFZL3HgalwbgXbeDAGnyu3+q2phBaRxwbNSgszwebCaCCa+t1BRFQtSplz2ehzpuauAekJNlfOtflmYgLAgD8Ehyaocemo9zqhCdAzHprH6omoUlRdgk1EnDCTaz9QSj2afb9S6j6l1Bal1Ja2traFXyARUXW4SSl1uVJqSzmePBo3E2xuR+6bXUfyFG7c4B/5RFTdytWRgS0iiahaiYgO4F4AtwDYDOAOmyrgkwBuVEpdCuDvAdy3sKssXTBqwFukRWS9x4nJcG7CbDwYtd04bvA5EYkn8rYxA4AjA9Nw6oJGnxMttW4YCVXS3DYioqUkFDPgtTmIkK7R50y1hQQAf7BABZszfwXbwGQE9V4nRAS6JmjwOnF2nBVsRNWgqhJsIiIA/g3AIaXUVxZ7PURENDdWgs2ugk1PzmWLcw4bEVWxQh0ZkvfPuStDqoJtJsNGRFQttgLoVkqdUEpFATwM4Pb0C5RSLyilxpPfvgRg1QKvsWShaLxodUVd3gq2KGpsNo4bk1UXhdpEHh2cQnudB5oIWmvdAIBRtokkoipjzrksVsHmymgRORGKwefSbfcqvC6zgs1unMWgP4x6z0xSrsnnYotIoipRVQk2ANcC+CMAb0q2LntNRN6+2IsiIqoyCsCvRGSXiNxVjhdIJdh0mxaRqQq2RDlemoho0RXryADMryuDSlWwJVtEzmexRESVpQPA2bTve1C4ze5HAfxXWVc0DyW1iMwzg208ELNNzjX5zA3eQhVpZ8aCaKk1E3Gtyc+cw0ZE1aaUOZeNXicmgrFU0swfitlWrwFmBVtCzYy8SNc/GUK9d+bQQ5PPxRaRRFWicB3sEqOUeh6AFL2QiIjm41qlVJ+ItAP4tYgcVko9m35BMvF2FwCsWbNm1i8QNcy2Cnanwhx6MsHGCjYiqkIL0ZEhkbBmsJnf252yJSJaouz2A2yDnIjcBDPBdl2e++f1fvZcKKVFZJ3bgUg8gWg8kfHeeSIYRWeLL+f6hmSCLV8FWyKhMOAPpx5b63bA7dAwPJ2/4o2IaCkKlTiDLZ5QmI7EUecxk22FEmzW86ZTSmFwMoLOlprUbU01Tuw6E0E4ZsBTpIqOiCpbtVWwERFRmSml+pKfhwD8BGYrnuxr5jXvMlKgRaRDS7aI5Aw2IqpOZe/IkMiuYGM4JaLq0QNgddr3qwD0ZV8kIpcCeADA7UqpUbsnWuz57Uops31Zkc3f+uRG71TaHLZI3EAgaj9byGoR6c9TwTYWjCJqJFIbyCKC5hpXxgwiIqKlLhpPIJ5QJSTYzJhpVf1OFqhg8ySfK5Q143I8GEM0nshoEWk9x9Bk4ergaDyBvT0TGAswBhNVKibYiIioZCJSIyJ11tcA3gZg/7l+nUIz2GYq2Ngikoiqj1LqeaWUKKUuVUpdnvzYfi5fw5rBJhzBRkTV5xUAXSKyTkRcAN4L4LH0C0RkDYBHAfyRUuroIqyxJJF4AgmFou3L6jxmEm0ybQ6btRFs2yKyJtki0qatJAAM+MMAkLGBXO9xZswgIiJa6qwqM7uDCOkak7HQioEToSgafUUq2LISbP1+sxVkfVpcrUsm2wanwnlfe3Q6grf+/8/g4VfO4vEDAwXXSUSLp6paRBIRUdktA/ATs4MZHAAeUkr98ly/iFXB5raZwWZVsMVYwUZENCdKKYiwgo2Iqo9SKi4inwbwOAAdwLeUUgdE5O7k/d8E8EUALQD+JfmeNq6U2rJYa87H2vytKVbB5smtYLPaP9a481ew5WsR2TdhbgQ3JK8zv3bi7Hiw1KUTEVW8QNQ8lFAsxloVbFbMLDiDLflc4awWkYOTNgcXkl9bhxrsPHtsGKdHg2itdeP0aCD5Hp6TkYgqDRNsRERUMqXUCQCXlft1ClawaaxgIyKaj4QyhxTNVLAxw0ZE1SNZ9bs967Zvpn39MQAfW+h1zZa1+etzOQrOHk5VsIVmKtjGA/kr2DxODS6HlrdF5EByI7jeO7NdVO91Ihg1OCuIiKqGlTDLV41mse6fCMZgJBRGpqNorXXbXpuvgm3Ab7aBrPekxdXk11byzc6+nkl4nBq2rWvGf+7rx0QohiafK+/1D+04k3PbndsWZ4Yo0fmELSKJiKjilNIi0mAFGxHRnCSUgiYCASvYiIgqldWOrD5PpYTFbgabNS/NLsEmImjyOVNtJLP1TYTh1CWj+s2quii0EWyZCsfw0I7TODo4VfRaIqpsInKziBwRkW4R+bzN/SIi9yTv3ysiVyZvXy0iT4nIIRE5ICKfXfjVF2bFwMYCCSvz/pm2ukNTYRgJhY4mr+21qQRbNDvBFoLITFtI61q3QysYV/f3+rF5RT06W2sAAKdHWUlMVImYYCMioooTNQol2JItIguc5CUiovwUku0hOYONiKhiWZu/TUWqK2ZmsM0kzMZSCTb7pkWNXlfeFpED/hCWN3hSbYSBmQRbf4FWZgAQNxL45A92Y3/fJJ49NlzwWiKqbCKiA7gXwC0ANgO4Q0Q2Z112C4Cu5MddAL6RvD0O4E+VUhcBuBrAp2weu6isGFioIgyYiX/+YDTVQndlg32Cze3UoAkQyE6wTYbRVuuGrs3EVRHBsnoPBicjts+VSCgc6PPj4o4GLK/3wKVrOD0aKO2HI6IFxRaRRERUcVIVbDYz2JxWi0iDLSKJiOYikZzBZv2Jr1jCRkRUccYCyc3fGhcwnH9TdaaCbaZFpJWcs6tgA4CGAhVs/f4wVtRnbh5b7SILzQoCgCcODeK5YyNYXu/BqZEAgtF43iQfwHZmRBVuK4Du5JgIiMjDAG4HcDDtmtsBfFeZbyZfEpFGEVmhlOoH0A8ASqkpETkEoCPrsYtqvMRDDG6HDp9Lx3gwhr4JMwaubLRPsGkiqPM4M+IxAAxMRrC8wZNz/fJ6T6otb7aTowEEogYu7mhA3FBY3ezFmTFWsBFVIlawERFRxSncItK8rdAsCiIiyk8pcwNAWMFGRFSxJkqsrqh1OSACTIZmEmbjgSi8Th1Om8NqANBa68JIwL5qot8fztkIbvCUVsH26pkJuHQN77hsJRIKODLANpFES1gHgLNp3/ckb5vVNSLSCeAKADvO+QrnwZ+awVY4xgJAo9c8lJCqYGvMTZZZ6jyOjJa9ANA7HrStemuvd2MoT4Jtf68fAHBJRwMAoKPRi6HJCAzugxBVHCbYiIio4kQKtIjUWcFGRDQviYSCJoDGGWxERBVrLGDNBypcXaFpglq3A5NpFRNjwWjBqoz2Og+GbdqSKaUw4A9jRdbmsdupw+PUMOAPFVzLnp4JXLSiDmtafKj3OHCwf7Lg9URU0cTmtux3jQWvEZFaAI8A+JxSyjYgiMhdIrJTRHYODy9ca9nxYAw1Lt12zyFbo88Ff8hsEVnncWTMUstW53ZkVLAppdA7EbKd22ZVsNl1kzjQNwmXQ8MF7bUAgNZaNwylUocviKhyMMFGREQVx6pgc+u5bW1SLSJ5couIaE4SKmsGGzNsREQVZzwYRZ3HkbcKLV29x5kxg23AH8Yym3ZklvZ6N6YicQSjmW3MxgJRRI0EVtTnPrbe4yxYwZZIKOzvncSlqxqhiaCrvQ4nRwL8HUO0dPUAWJ32/SoAfaVeIyJOmMm1HyilHs33Ikqp+5RSW5RSW9ra2s7JwksxHoyWVL0GmAcdJoIx9PnDeeevWeq8mfF4LBBFOJZAh01byeUNHoRjiYwDEpbjQ9NY11KT+h3QWusGAIxMM8FGVGmYYJuF48PTuOfJY5iO5AY+IiI6d9gikoiofHJmsC3qaoiIyM54MFq0PaTFbEk2s0/RX2QTuL3OTKANZVWx9aban+U+tsHrzDsrCABOjExjOhLHpavMdmbLGzwIRg3unxAtXa8A6BKRdSLiAvBeAI9lXfMYgA+I6WoAfqVUv4gIgH8DcEgp9ZWFXXZpJoIxNNUUrhC2NPqcGA+aFWyF2kMCZjwORg1E4gYApOa22VWwtddbsTg3tp4cCWB9W03q+9Y6K8Fm3943HQ82EC0sJthm4fRoAF/59VGMB3hagIionAol2LTkpjBbRBIRzY1SCpomEA5hIyKqWOPBGJpqSkuw1XucqRlsSin0TYSwokAF27J6c6N2aCpzo7Zn3EywrW725TymwVu4gm3PWXNe0OWrGwEgNcetUFKOiCqXUioO4NMAHgdwCMAPlVIHRORuEbk7edl2ACcAdAO4H8Ank7dfC+CPALxJRF5Lfrx9YX+CwmZziKHR58JYIIreiZDtAYR09cn2kcPJ+No7EQQA+wq2evs4GTMSODMWzEiw1bjMVr3FEmxjgSj+6fEj2HlqrMhPRUTnimOxF7CUtNSYb0J5AouIqLyihgFdk9S8tXQiAocuiBvcESYimgurReRMfo3xlIio0owHomipLTHB5nWkqiTGgzFE4gmsKLAJbFWwDWZt6p4dS24EN3nx6pmJjPsavE4MT0UQjhnwOHPbuO/r9aPGpWN9Wy1eOTU+s3HsD6Orva6kn4OIKotSajvMJFr6bd9M+1oB+JTN456H/Xy2ijERjNkmvexc1dmEh3acAWBf4ZuuzmNutQ9NRbCqyZc6uNDR6MXeHn/GtVac7J/IjcXxhMK61trUbSKC1lp3wQSbkVD44c6z8IdiePzgIC5JVhSXwvr50t25bU3Jjyc6n7GCbRaak6fHAkywERGVVTSegKvAvAmHpiHGFpFERHOSUCpVDQwA7CJDRFR5xoNRNJfcInJm5k+f1eax0Ay2uvwVbA1eZ6oCI521H2K1kcx2qH8Sm1bUpw7I1bgdqPc4MFCg6i3dSydGsev0eEnXEhHN12wq2G6/rAMXd9QDQNEWkVb8tFrw9k6E4HPpaPTlxtWVjR44NMHpsUDG7SeGze/TK9gAoK3WXXAG296eCZwZC+LaDS0IROJ46fhokZ+MiM4FJthmwTo9xgQbEVF5ReMJ2/aQFocuMBJsEUlENBcJZZ6CtVpEMsFGRFR5xgNRNJa4+dvkc2F0OgqlVKqNY6EKtkafEy5dw9BUZvKrZzyIVTZzgoCZBNuZZJVbOqUUjg5O4cJltRm3L6v3lNQist8fws/39OGR3T34z739Ra8nIpoPI6HgD8XQZJP0sqNpgi//7utQ53bg4pWFq8JmKtjM2Nc7HkJHo3emNXsah66ho8mL06OZcfXkSDLB1pqZYGupdcMfiqVGamQ7PjwNn0vH2y9ZgQ1tNdh1hocWiBYCW0TOgs/lgM+ls0UkEVGZRY0iCTaNLSKJiOZKZVWwJdgikoiookTiBgJRA801pW3+rmurQShmYGAyjH7/TAXbwb5J2+tFBG117lSFhaVnPJRTMWGxKj3O2iTYhqcjGA/GcOGyzFaQyxs8eOH4KIwCnSeUUvjPff3wOHW01rrwZz/agxs3tqHWnX+7iq3MiGg+JkMxKIWSDzEAwJbOZuz98ttsE2XpatwOaJJZwdaR5+ACAKxp9uUcXMmEk6gAACAASURBVDgxEkBzjStnfa3Jwo98bSJPjASwrrUGIoKu9jr88sAAhqciaEtWLRNRebCCbZaaa1wIRI3FXgYRUVWLFGsRqbNFJBHRXJktImdmsBERUWWZCJrtHkvd/N2QTIodHwqgbyIMp27O6imkvd6dUcGmlELPeAirmny219d6HHA7NNsE27HBaQDAxuwEW70HRkIVnBk0OBnBieEAbtrUjre9bjlCMQPPHxspuHYiovkYD5ptFptKPMRgKZZcA8w5x7VuR2rGZe9EqOCst7UtvpwKthPD01jXmnvYoT05sy27vS9gViBPBGOpx1mfXzk1VnTNRDQ/TLDNUkutmy0iiYjKbDocL3hq1akJ4gZbRBIRzUWt24mWWhdbRBIRVShr89dqy1jMBW1ma8bjw9Po94ewrN4DTSu8EbyszpNRwTYaiCIUM/K2iNREsNqm0gIAjgxMAQC6bCrYABRsE3lsyHzsJR0N6GypQZ3bgaePDBVcOxHRfIzP8hDDbNV5nBiaisAfjGEiGMt7cAEAOltq4A/FMJGM+0opdA9Npw5OpGutdUETpJJ36XacMBNpVmJtZaMXTl3w8snCCbbxQBR/8h+vpeI4Ec0eE2yz1FrjYoKNiKjMhqYiaK/Pf+rWoWuIs4KNiGhOvvi7m/GLz1yf+l4xw0ZEVFHGA9bmb2nVFW11btS5HWaCbSKMlQ35qyUs7fXujE3annGzteTqAhvBZiuzUM7tRwen0FzjSrUvS1+XJsCAP3+CrXtoGm11bjR4ndA1wfUXtuKpI0P83UREZWMls5rKlGBr9DnRPTSN3x43q3Gv6mzKe+2aZjPmWlVs/f4wRgNRXNyRO+vNoWlorXXbJ9hOjsLr1LEsWeWma4I1zb6iCbZ/evwwHn21F9958RSePTpc0s9HRJmYYJul5hoXZ7AREZXZ0GS4YJ9whyaIsYKNiGherD8EuIVJRFRZZlvBJiJY316L48PT6POHsKLRU/Qx7XVuTIbjCMfMERg94+bm7qrm/Mm51U1enB0L5iS/jg5Ooau9Nqd9mkPT0FZnvxkMADEjgVOjAVzQXpu67aaN7RicjOBAnvlx2Y8fmgqnfgYiolJYFWxNJR5imK2Ny+rQOxHCN54+jjqPA5evbsx77doWs+LsdLI6eF+vHwBsE2wAsKzeYxtTXzoxhs7WGmhpcbiztQaHBibhD8Vsn2vP2Qk8/MpZfPCatehqr8Wzx4YRTxTeZ3lox5mcD6LzHRNss2S2iDR4moqIqEyUUhiejqROXtmpcTswHeZhByKi+WCLSCKiyjQ+h+qKDW01ePXMBHrGQ9i4vK7o9VbLslOjAQDAieFAxu12Vjf7MB2Jp2bEAYCRUDg6OJ33NZfXe/JWsJ0ZCyJmKHS1zSTYbtzYBgD4bXfxOWwPv3IWX33iGP7nfx3G3p6JotcTEQEzLRZbisyqnKvNK+vh0AT7ev24dkMrHAXmy6cq2EbMGLy/1w9dE2xeUW97/bJ6D8aDsYzuav3+EM6MBXPmtnW21EApYPfpcdvnevCFU6j3OPFnv7MRb9jQimDUwKF+tookmi0m2GaptdYFQylE4qycICIqh/FgDDFDob1ABVujzwl/KMbDDkRE82AdcGUkJSKqLL3jITg0mWWCrRbBqIF6jwPv27a26PWXrDKrI/aeNaslXj0zjgvaawvOQbY2gtPnsB0bmsJ0JI7LVtlXaCxv8GIiFLOtoDg2OA1NkLEp3F7nQVd7LV44Plpw/ccGp3CofxJXdTbDqQv+cfvhkv42YPUFER0emMKqJm/BeDcfPpcD13e1Apg5NJCP16Wjvc6NU6MzFWxd7bXwOHXb65cnR2kcG5pO3WbNX1uflWBb3eSDUxfssGkTGY4Z+PXBQdz8uuWo8zjRtawWDV4ndp4q3FKSiHIxwTZLVosGtokkIioP6zRZe13+CrZGrxPxhMLIdHShlkVEVLV4WIGIqLIcGZjChrZauBylb9lsSFaB3XXDejR4i7c9W9dSgzqPA6/1TCCRUHj17ARevyb/nCAAqVaOh/pn2jfuPm1Wjl251v6xy5NdKY4M5FZFdA9PYU2zD+6sjeRrNrTglVNjiOY52KyUwvb9/WiuceF3L12Bmza148UTo3j2WPGqNyKiw/2T2LTcvkLsXHnPVavhdeq4aWN70WsvX92I57uHkUgo7O/1520PCSDV6edoWkzdcXIUdR4Hljdk7qG4HBou6WjAyydzDyw8e3QY05E4brtsBQBAE8EVaxrRPTRdcM87Gk/g+WPD+OX+AQxPRYr+bETnAybYZskqHw4wwUZEVBZDyTdpy+oLVbCZhx36JnKHrBMRUWlSFWzMrxERVZTDA1MltXlM98aNbfjibZvxsevXl3S9pgkuW9WIPWcncGIkgIlgDFeuzT8nCDArzZprXHjl1Ey7sd1nxtFc40Jni31rSWvDNz0pBwBjgSj6J8K4oD3353zDhhYEo0beto+nRoMYnIzgpo3tcOgatnY2Y3m9Bw/+9mTB9afLl7wjouoWjhk4MRLARStmF2Nn6+aLV+C1L701J+ll59ZLV2BwMoJHX+3FyHQUF6/Mn/xrqnHBpWvYkxYfd5wYw9bO5oz5a5at61qwr9ePUDRzVuV/7utHk8+Ja9a3pG67pKMBCsDBAjMwH9vTh+37B/DcsWF858VTJc/AZPUwVTMm2GapJVnBxgQbEVF5DJVSwZYcRtzLBBsR0ZwJkjPYFnkdREQ0YzIcQ+9ECJtmufnrcer4yHXr8rYVs3PZ6gYcHpjCi8fNyq8ri1SwiQi2rG3CztMzLcR2nx7HlWsaU3M9s9V7HGj0OvFiVsvH33aPQAHoaq/Necy2dS0QQd42kbtOj8GdrMwAAIeu4Q9evwrPHB3OO+/NMjodwYMvnMTf/vwAfvJqD4wEfwsSnU+6h6ZhJFTZK9gAwO0oLR6/5aJlcDs0/NWje+FxanjzRcvyXquJoGtZLX59cBCJhMLRwSmcGAng2gtaba/fuq4JMUPh1bMzByMCkTh+dWAQN1+8ImM+3PJ6D1pqXDjQ57d9ricODmL3mXG8cWMb7rphPSaCUfx8T19JPyNRNStPs9kq1pqsYJuOlJahJyKi2bEq2NoLVbB5WcFGRDRfqb1QlrARES0KuxP8XcvMhNNFC7D5e/nqJhgJhQdfOIV6jyPVZrKQqzqb8auDgxiaDMOpazgxEsC7Xr8q7/Uigq5ldfht9whiRgLO5Gbu88dG4HFq6Gjy5jymqcaFSzoa8OShQfy3N3dl3DcVjmFfrx+Xr27KaKH5B69fha8/1Y1HdvfgUzddYLuWSNzAQy+fwXgwis0r6/HKqXHEDIU/uqb4zDrA/r/XndvWlPRYIloc2f+/3X3aTDTN9hBDOdW4HXjTpnb81/4BfPG2zVjdbF8RbHndygb8cOdZvHp2Ar/c3w+HJrj98pV4/MBgzrVbOpvh0jX8+uAg3rDBTML9cv8AQjED77qyI+NaEcHrVjbg+e5hBKOZhSVxI4F/2H4Iy+rdeNOmdjg0Ddd3teGZo8M4UqDqengqgq8+cRS/2NuPSzsa8JbNy1K/B4iqBf8XPUszM9hyB/QSEdH8DU2GUe9xFDx963FqcDk0VrAREc1DqkXk4i6DiOi8k0godA9NI2jTGedwcq7ObFtEzsXlqxvh0ATHhwN448Z2aJp9FVq6LZ1mldvO0+N4/MAAAGDruuaCj7lwWS2mIvHUxnY4ZuCXBwZw4bI625ZmAHDbpSuwp8ePUyOBjNsf2dWDmKFwVWdmtV1naw22rWvGw6+cyVuV9pVfHUW/P4x3v3413rdtLd60qR2vnZ3AU4eHiv7cRkLhUP8kjg1NIW6wvSRRpRsPRPF3Pz+Ix/b04cjATMvDgckw3A4NnS01i7i6XJ99Sxf+8uZNeP/VxRP+m5bXwakLHtndg0d39+ItFy1LjTTKVu9x4i2b2/Gz1/pSrXEffbUHa5p9eL3N7MxLVjUgoYDXzma26P353j6cGAngLRctg0Mz0wnXd7XC5dDwf35zzPa1wzEDH/vOK/jRrh4017jwXPcIvvfiaSQKHO5jK0lailjBNksuh4bmGhf6Jgq3HSAiorkZmoqgvb5wn3IRQaPXid5xJtiIiObKahHJ7lhERAvn7FgQf/qjPXj5pNlm8fVrmvCOy1emTvQf7p9EvceBFSXM7Zmvtjo3fv0nN8KhCToacyvJ7Fzc0QCvU8d/vHIW3UPTuGxVA7bYbNKm29BWC4cmeProMLatb8Ev9vbDH4rhqs78ibnbLl2Jf9h+GD/f04fPJKvYjITCt357CmuafVjVlFvh8aE3dOKPf7AbvzowgFsuWZFx3+GBSTzw/ElsWduETSvM6sA3bmzDvl4//vqn+/HrP7kBPpf9Ftnp0QA+8b1dqeRnk8+Jj1y7Lu+GNhEtroN9k/jwgy9jdDoKXRO8dGIU13e14sauNhwemMKm5XXQSzhQsJA2La8vuW2lx6nj+q62VPLpPVetLnj9H25Zje37BvCbw4NY1eTDC8dH8d/e1GXb2rej0Ys1zeY1RkJB1wSRuIF7nuzGpuV1uGjFzBp9LgeuWd+C/9zXj0/2TWJz1uy4L/5sP/b0+HH/B7ZgeCqCl0+O4aev9eKZo8O4aWO77VqVMtte7uudRFudG5evLjwblKgSMME2B2ubfTg6NA2lVN4+40RENDeDk2G01xX/Y7XR50Sfnwm2avXyyTHc8+QxiAB/8tYLcUWRmSBENHszFWzMsBERLYQTw9N4z30vIRwz8IW3X4Snjwzht8dHMTwdwYfe0AldEzzfPYKLVtQv2F7DutbZVXE4dQ1/9jsb8fe/OAgA+Mffv6ToWj1OHVd1NuPR3T346HXr8L2XTmNDWw3WF3jtlY1ebF3XjJ+81otP3nQBdE3wqwMDODMWxJ1b7dsyvu11y7G2xYd/ffYEbr54eWpdiYTCl352AHUeB25+3fLU9Q5Nwzsv78D9z53A1548hr+65aKc5+z3h3Dn/TsQjMbxnqtWw6EJfvJqL+577gTuun59wZ87Gk/gx7t6cHhgEmfHgti6rgUNXmfqfraXJDr3zo4F8cFvvwyHJvjpp67F7jPj+MXefjx3bAQvnTCTRl9592WLvcx5+8ffvwQvHB+BS9fxxo1tBa+9oasNy+rd+IfthwEAy+o8+OAbOvNe/4YNLXj4lbP49cFB3Hzxctz7m26cHAngwQ9flVNwckNXG/b2TOBvf34AD991dSruPranDz/c2YNP33QB3rp5GR7acQZXdTbhxMg0njw0iHU2FYShqIHv7ziDQ/2TcDs0ROIJPN89gi2dTQUPZBzqn8R/7R/A/l4/Nq+ox8q0AyOMs7QQqq5FpIjcLCJHRKRbRD5fjtdY0+JDIBLHWCBajqcnIqpo5Y6zQ1MRLCtSwQYAjT5WE1er48PT+Nh3XsGxoSm8dmYC739gB+79TTdbRNB5YyHezwJAajuU+TUiqiLFYqiY7knev1dErlyIdZ0eDeDO+3cgkVB49I/fgI/fsB63XroSd2xdg57xIO5/7gR+tKsHp0eD+PSb7GeIVYqPXrcO//yHl+ETN67H9V2tJT3mC7dehPFgDDf9f09jz9kJfOjadUUTcx+8phMnhgP4+m+60e8P4W9+dgDr22pyqiQsuib42HXr8NrZCTyyuzd1+9ef6saOk2P4/M2b4HNnnjNf11qD9161Gg88dxKvnhnPuG9kOoL3PbADk6EYvvuRbbhsVSNet7IBH79+PYyEwrdfOIWhKfu/R3adHsdbvvIM/sdP9uGnr5oVG//8qyN4+shQ3vZo1nvd//PkMXzm31/Fh7/9Mrbv68e0TStRooUwn3i6UO9n000Eo/jQt19GJGbgOx/Zios7GlKJ9A9cvRZtdW78/pWrcMOFhRNSS8Gyeg9+74pVuPXSFUVjqa4JvvbeKyAC9E6EcM8dV6RGINl53coGtNS48Oc/3oN/3H4I//L0cfzeFR14o03Vmdel40/fthE7To7huy+eBmDGvy88ug9XrGnE594yM0dTRPDOyzvQ6HPhP3aexch0JHXfyHQE773/JRzun8QtFy/HX9+6GZ99cxe8Tg3ve2AHnjiYO19uKhzDn/1oD2752nO458ljeOrwEL7+VDd+uPMswjEj78/3zWeO489+tAd//P1d+NufH8B3XjhV8N+PqJiqqmATER3AvQDeCqAHwCsi8phS6uC5fJ21ySz76dEgWwIQ0Xml3HFWKWW2iCylgs3rxFggiqGpMNrryt9ChxbGgD+MD337ZTh0DT+++w14dHcvvvFMNx584RQ+fsN61Lqr6q0LUY6Fej+bfC0AzK8RUfUoMYbeAqAr+bENwDeSn8vmYN8kPv7dnYjEDfz7XVeja9nMfLVLOhrg1Nbip6/1ot8fxvu2rcH1XZW/+fuu16+a1fUXdzTg/3nnxfjfjx/BF95+Ed5z1Wr8+8tnCz7m1ktX4MlDHfjqk0fxr88ehyaCf//4NrxyajzvY+7Yugbb9w3gCz/Zh0jcQN9ECP/y9HH8/pUdeV/z87dswm+Pj+BD334F3/rQFrx+bTP29/rxuf94DX0TIXzvo9twyaoG7Ov1AzA3tj94TSceeP4E3vWNF3D/B7akWruFYwbufaob//L0caxs9ODBD1+FGy9sw71PHccv9/fjVwcHcXhgCn9o8+/XOxHCs0eHsb/Xn/rd/NSRYdR7HPjQGzrx4WvXoclmUzwYjePvf3EIxwanMDgZhq5paK9z4+43rscbNrQWnG0djSdwdHAK48EofC4HLlpRl7dVJp1f5hNPF/L9rKXfH8Iff383zo6F8L2PbsWFyzLnWG5aUZ9qD3s+unp9C37132/A8FTEtsVuOl0TfOS6dXhkdw/+9dkTeOPGNnzxts15r79j6xo8eWgQX3rsAH6xtw/7ev1YXu/B1++8Eg49s7bH49Tx3qtW475nT+Cd9/4Wf3PbZoRjBv75V0cxOGn+Dty8sgGAGWvvvnEDfr6nD5/4/i585k0X4O4bN8Cpa3ji0CD+/hcH0TcRwt03bsAf37gBj+zuwbPHhvHs0WGcHg3gdy9bmdF9bn+vH9/67Un87NU+GGkHHWrdDkxH4nj/trVo8M1UGSulsLfHj5+91ocdJ0fRMx6CU9fQ2eLDxR0NWN9Wgw9c05nz7xE3Ejg+HMDp0QAcuqCrvQ6rmrwFE6FKKUSNBIyEYgxegqrtv9hWAN1KqRMAICIPA7gdwDkN4O11bnicGo4OTaGjySw7PTY4dS5fgoiWmAavs+jcsCpR9jj747uvQaM3/2kqy8bldXjm6DA+8b1d+MubN8Hn0gv+8bhYCszvXTSV2A4uFDVweGAK33j6OMYDMXz/Y9uwutmHtjo3/ujqTjz4wknc9+wJ3NDVig1tNfC5HHA7F7YQfzH+Wy7Gf6uF/jmVAuKJBMKxBCJxA+FYAuGYAQWg3uNAg9cJj1OHy6FhQ1vtwi5ucSzI+1mLAJgOxzE4aZ7A53taovPbykYvapb2YZZSYujtAL6rlFIAXhKRRhFZoZTqP1eLmArHcGRgCmfHg3ju6Ah+tqcPTT4nvvfRbbYzdjatqMdfLK9D/0QYn3trl80zVod3b1mNd28pPCso29+982KsaPTAH4rhnZd3oGtZXcEEm0PX8PU7r8Cd9+/AF36yHwDwjstW4h9+L38ry0afCw997Gq8+19fxLu+8SKafE6MB2NYVu/Gtz+01bY12epmHz523Xr8aFcPbvnac7hmfQtq3Q7sODkGfyiG37+iA196x+tSLSGba1y4Y+sa7OmZwGN7+vDVJ45hb68fFy2vQyBq4KUTozjQZ7ZFu76rDdvWNaPO68Cm5fX41vMncc9vunHfcydw08Z2XL66EfXJw4avnZ3A88dGEIoZ8Dp1rGjwIKEUXuuZwEce3AmvU8d1Xa3Ytq4Zyxs8EAhGAxEcHZzC3h4/DvdPIWokUj+XwJzNd/X6FnS112J9Wy0cuvnvFojE0e8Po98fwoA/jL6JMPyhGFprXVje4MHKRi9WNfnQ0ehFjVuHLgIFYCocx1Q4hulIPONrh6ahqcaFZp/T/Fzjgs/lQEIpGAmFcMxAMGp9xBGMGjASCh6nDo9Tg9thfvY49NRtIkAknkDU+jDMz3FDweXQ4HHq8Lp0eBwavC4dSgExw7wuZihE4+YGt4j5byEicGgChy5w6lryQ+DQNMy2i6smAhFz76CUji0VYM7xFEBnCY+dF6UUDvRNomc8iB0nx/DIrh7EDIV77rgC29a3nKuXqSpuh140uWZp8rnw2Kevw/BUpGgrYV0T3PeBLfinXx7Gy6fG8TuvW46/uW0zWvMUpaxq8uHj16/HI7t78Inv7QIAdLb48NDHr8aRgcy/RXwuB37w8avxhZ/sw1efOIZ7n+qGU9cQjBroaq/FDz9xDbYkY7THqeNtm5dj07I6PLK7F9998TSeOTqM9a01OD0axImRAHwuHVvXN2PL2iY0eJw4MxbEiydG8b8fP4Kv/6Yb117QgtXNPkyG4th5egynR4Nw6Rq2rmvG5asbsfvMBPb2+rHz9Dg8Tg27T4/jwuV10EXQ7w9jf68fe3omEDMy/6hurXWZVdAdDVjZ4IFD1zARjKJ7aNr8GJ7GRDCW/Jl1tNS40FLrRkuNC7deugIuh4aYkUAwamBkyjxoPjwVwXQkjgavE40+F9pqXWiv96Ctzg2HJlAKiBoJjAaiGJuOYiwQQTiWMGOgU0e91/xbu9HrSv2usv4eD0TiCETjCETiiMQTcOlm/HQnY67bmfzeYcbFcGzm7/h4IgERgS4CXRNomvW1GQczb5OZ2wQ5t2s2Wz6C3OCbHY81AS5or8u5rlyW9DtnGx0A0o8j9aAMJ9E0EXS21GBvjx97e8wTTF978ti5fhkiWkI+cM1a/N3tFy/2MhZCWeOsiODSVaUNsV3R4MVX33M5PvnQbrz3vpfO1RJokV3QXotvf/iqjGHG61rNk2E/e60Xj75qftD5p8nnxKtffNtiL2MhLMj7WYvToeHlU2N4+dQYAL6nJTrfff+j23BdiS3/KlQpMdTumg4A5yzBtuv0OD707VcAmJvpd25dgz9924Vo9OU/RKaJoKPJC6dedZM85qXW7cCf/86mWT2mpdaNX37uehwemCr5gM7qZh9++bkb8JPdPTjQN4muZbV4z5Y1GdUMdo/Z/tnr8L0XT+OJQ0MYnAzjzZva8e6rVuNqmw1+EcHlq5uwrrUWzx8bxoFeP544NAi3Q8Om5fW49ZIVeP3apoxDg1vXNWPrumYcG5zCd148hV8fHMR/7R9I3b+m2Yd3vb4DboeOda010JK7jHEjgbWtNXjy0CCeODiIX2e1V6tzO3DJqgZ8+LpO+IMx1HucCEYN9PlD6B0PYdfpcTy2p8/25270ObGiwYuVDR64HRqmI3G8emYCTx0ezkjW5ePUBY0+F2JGAv5QrCIPJJbTe7asxv/6g0sXexmlmE88Lfv7WRHBHfe/hKlwHC5dw02b2vD5Wy6a9VxJyq/W7Si5g4xT1/CFW/NXuWVb3ezD03/+xv/L3r3HSVbWB/7/fLt7blxHZBQcwEEz0UVegmQEDEl+RE0CaJwkmwtGg5psJkRIokl+CSa7RjfZ/anJJqvRhcVLAomKxNtOXAwSjCbuhsuA3IaLTPDCyACDygzMrae7vr8/zqmemp6+VFVX1amq/rxfr3p11TnPOfU9Vd3f8/R5zvM83PvITvZPJmedfAwjI3FIA1s9jvde+BIufOlJfPlr29m7f5IfeO4zOP/U4w7pIQdw0jMP5zde8X189VtPsmPPfp54eh8nPfMw3nTOGl5z2mr+990HTvf1no2nn7iSj93yTf7vlu9w80PfZcXSUU5dfTRvPvf5nPei46fOBR+7+Vvsn6zxb48/zeZHdvIvDz7BZ+8ocuWKJaO86DlH8dI1x7B65QpWHbmMyVqybcdeloyOcOfWJ/niA48flPOeefhSnr/qCM4/9XhWr1zO3d/eyfd2jfPErn1844ld3Pnwk9x4/+OHHONhS0c5cvkYy8ZGefDxp9m9b4I9+yepzZFPj1w+xmFLR9m5Z2Kqt1wzgsEb8WTFklHu++PzevZ+w9bANtP9Iwf9DkTEBmBD+fLpiHigjfc5Fniije361bAdDwzfMXk8/e3YP4Yn/rj17Z7b+VC6bt48Cx3LtdMN2+9NKxbNsX8TOPN3Dlq0aI59Bh57g28C8Uct78c8O7dh+x3zePrbsB0PDN8xHfvD727rePop1zaTQ3ten70L+JOZVx3yO/S6JvfZbLkmt2vqd7nd92xh22Nf1+bfVIdjOxZ44tfa2NcXgb9oY7tZfrnm/Ty+CfxLG+8HcA/w8eaKHvT78U3gzjbfswP6Je+2Hcd7ykeLqsizC8mnTeVZ6FyufRC4cuZVPc+zzW7bUKbl36cKjmHWGBfyHm3EMZc5P8erWnzfW4G/anGb++cvckg+vb3F9+iBfsmzc5k3xpil4jWHtvPssDWwbQUaxxs4ATjolpvMvJJZc25zImJTZq5byD76ybAdDwzfMXk8/W3Yjmce8+ZZ6EyunW6Rfc4H8dg99sVmMR87Pcyzw/Y5ezz9bdiOB4bvmIbkeJrJoZXVZ6frl8/cOIxjEOKA/omlX+LosoXk06VNbAt0P9cOwndljJ1hjJ1hjK0btrEHbgXWRsTJEbEUuBDYWHFMkjRMzLOS1F3mWUlqXzM5dCNwURTOBnZ0cv41SRoSC8mn1mclLRpD1YMtMyci4lLgemAU+Ehmbq44LEkaGuZZSeou86wktW+2HBoRF5frrwCuAy4AtgC7gTdVFa8k9auF5FPrs5IWk6FqYAPIzOsoEnw3dXWYiAoM2/HA8B2Tx9Pfhu145tSjPDuTRfU5T+OxL04e+yLVwzw7bJ+zx9Pfhu14YPiOaSiOZ6YcWl4Irj9P4JJexzWLfvnMjeNgxnGwwlqTWQAAIABJREFUfokD+ieWfomjqxaSTyu8bjDdIHxXxtgZxtgZxtiiKHKhJEmSJEmSJEmSpGYM2xxskiRJkiRJkiRJUlfZwNaCiDgvIh6IiC0RcVnV8SxURHwkIh6PiHuqjqUTIuLEiPiniLgvIjZHxG9VHdNCRMTyiLglIu4sj+edVcfUCRExGhFfjYjPVR1LJ0TENyLi7oi4IyI2VR3PMJgv15YTKL+vXH9XRJxRRZzd0MSxnxsRO8rftzsi4u1VxNlp852Phvw7n+/Yh/I7h+bO28P83VfJOm1/s047GIapTmt9trv6pW7b5Hm3J/WO+X7nevGZRMQLGo7zjojYGRFvmVamK5/HTOetiDgmIm6IiAfLn8+YZduOncNnieNPI+L+8nP/TESsnGXbjuWNWeJ4R0R8u+Gzv2CWbTtap5kllk80xPGNiLhjlm3NpX2m3+q8s+XhZv/+exzrQfWcfosxIlZGxCfLfHVfRLysD2N8a/k93xMRH4+iTlxpjK2efyLibeXfzwMR8RMVxjjruamKGA+RmT6aeFBMyvlvwPOApcCdwClVx7XAY/oR4Azgnqpj6dDxHA+cUT4/EvjaIH9HQABHlM+XADcDZ1cdVweO67eBjwGfqzqWDh3PN4Bjq45jWB7N5FqKSZQ/X/6NnA3cXHXcPTz2c4flb2facc15PhrW77zJYx/K77w8tnnP28P83Vf4uVun7fOHddrBeAxTndb6bFc/276p2zZ53u1JvWO+37len//L7+lR4Lm9+DxmOm8B7wEuK59fBry7nd+nDsTx48BY+fzdM8XRzHfYgTjeAfxuE99bR+s089UpgP8GvL3bn4mPjvxe9V2dd7Y83MzffwWxHlTP6bcYgauA/1A+Xwqs7KcYgdXA14EV5etrgTdWHWMr55/yd/NOYBlwcvn3NFpRjDOem6qKcfrDHmzNOxPYkpkPZeY4cA2wvuKYFiQz/xn4btVxdEpmbsvM28vnTwH3USS0gZSFp8uXS8rHQE+aGBEnAK8CPlR1LOpbzeTa9cDV5d/ITcDKiDi+14F2wdCdZ5rVxPloWL/zoTsXt6LJ8/bQfvcVGrpcM2x/R9Zp+591WrWgb+q2A5Zben3+fwXwb5n5zS6+x5RZzlvrKS4YU/78qRk27eg5fKY4MvMLmTlRvrwJOKHd/S8kjiZ1vE4zVywREcDPAx9fyHuoZ/quzjtHHm7m779nZqnn9E2MEXEURSPMhwEyczwzn6SPYiyNASsiYgw4DHiEimNs8fyzHrgmM/dl5teBLRR/Vz2PcY5zUyUxTmcDW/NWAw83vN5K/1ZGF72IWAO8hOIO2YFVdsm+A3gcuCEzB/p4gP8O/B5QqzqQDkrgCxFxW0RsqDqYIdBMrh3WfNzscb0simG2Ph8RL+pNaJUb1u+8WUP/nc9x3l7s3303+JkOEOu0fWvY6rTWZ7unL+u28+SWXtQ75vud6/VnciGzN5r0qh727MzcBsVFeOBZM5Tp9efyyxQ9CWfSi7xxaTkc2EdmGUat15/HDwOPZeaDs6w3l/aXvq7zTsvDzfz999JM9Zx+ivF5wHbgr8phLD8UEYf3U4yZ+W3gz4BvAduAHZn5hX6KscFsMfXr31DjuakvYrSBrXkxw7KBvvNyWEXEEcCngLdk5s6q41mIzJzMzNMpWubPjIhTq46pXRHxauDxzLyt6lg67JzMPAM4H7gkIn6k6oAGXDO5dljzcTPHdTvF0DWnAX8JfLbrUfWHYf3OmzH03/k85+3F/N13i5/pgLBO25+GtE5rfbZ7+q5uO09u6VW9Y77fuZ59JhGxFHgN8HczrO63elgvP5c/BCaAj85SpNt543Lg+cDpFBen/9tMYc6wrJt1mtcyd+81c2l/6ds6bz/X8QaknjNGMYTg5Zn5EmAXxdCGfaO8KWA9xbCFzwEOj4jXVxtVy/rub2iGc1NfxGgDW/O2Aic2vD6Bomun+khELKE4SX00Mz9ddTydUnZ1/hJwXsWhLMQ5wGsi4hsUXfNfHhF/W21IC5eZj5Q/Hwc+QwVdkYdMM7l2WPPxvMeVmTvrw2xl5nXAkog4tnchVmZYv/N5Dft33sR5e9F+913kZzoArNP2taGr01qf7aq+qtvOl1t6Ve9o4neul+eq84HbM/OxGeLsZT3ssfowmOXPx2co05PPJSLeALwaeF1mznihstt5IzMfK2/OqAEfnGX/vfzbGQN+BvjEbGXMpX2nL+u8s+ThZv7+e2W2ek4/xbgV2NowIsInKRrc+inGVwJfz8ztmbkf+DTwg30WY91sMfXV39As56a+iNEGtubdCqyNiJPLO5wuBDZWHJMalONhfxi4LzP/vOp4FioiVkXEyvL5CorkfH+1UbUvM9+WmSdk5hqKv58vZuag3b1xkIg4PCKOrD+nmHTznmqjGnjN5NqNwEVROJuiq/22XgfaBfMee0QcV+Y6IuJMivP4d3oeae8N63c+r2H+zps8by/a776LrNP2Oeu0/W3Y6rTWZ7uub+q2zeSWXtQ7mvyd6+X5f9ZeST2uh20E3lA+fwPwv2Yo0/VzeEScB/w+8JrM3D1Lma7njTh4zr2fnmX/vazTvBK4PzO3zrTSXNqX+q7OO0cebubvvyfmqOf0U4yPAg9HxAvKRa8A7qWPYqQYGvLsiDis/N5fQTHnXj/FWDdbTBuBCyNiWUScDKwFbqkgvrnOTX0R41iv33BQZeZERFwKXA+MAh/JzM0Vh7UgEfFx4Fzg2IjYCvxRZn642qgW5Bzgl4C7o5jjAeAPyjvNBtHxwFURMUpRkb82Mz9XcUw62LOBz5T/c40BH8vMf6g2pME2W66NiIvL9VcA1wEXUExeuht4U1XxdlKTx/6zwK9HxASwB7hwtrtKB8lM5yNgCQz3dw5NHftQfuelGc/bwEkw/N99VazTDgTrtOol67Nd1Gd122bOu72od8z4O1fFZxIRhwE/Bvxaw7Ku171nqf+9C7g2In6F4sLsz5VlnwN8KDMv6PQ5fJY43gYsA24ov6ObMvPixjjocN6YJY5zI+J0iqG+vkH5HXXz85gtlrJOccg8fd38TLRwfVrnnS0Pz/j332f6LcbfAD5aNp4+RHGeGKFPYszMmyPikxRDDU8AXwWuBI6oMsZWzj9lfeVaisbLCeCSzJysKMYZz01VxXhIzMNzjUaSJEmSJEmSJEnqPoeIlCRJkiRJkiRJklpgA5skSZIkSZIkSZLUAhvYJEmSJEmSJEmSpBbYwCZJkiRJkiRJkiS1wAY2SZIkSZIkSZIkqQU2sEmSJEmSJEmSJEktsIFNAy0ifjMi7ouIj7ax7ZciYl034prjPd8YEe+fZd0/RMSdEbE5Iq6IiNFy+bKI+EREbImImyNiTS9jlqTZRMSaiPjFFrfpt9z7CxFxV5l739Ow3NwrqWeGrE5rXpU0FJqp60bEuRHxuR7F88dlfr0jIr4QEc9pWPe2Mr8+EBE/0Yt4JKlbIuIPmijzdI9iWd+QezdFxA81rDuvzLtbIuKyXsSj/mMDmwbdm4ELMvN19QURMdarN683gnXIz2fmacCpwCrg58rlvwJ8LzO/D/gL4N0dfE9JWog1QEsNbJ3QqdwbEc8E/hR4RWa+CHh2RLyiXG3uldRLQ1GnNa9KGjJrqKCuO4c/zcwXZ+bpwOeAtwNExCnAhcCLgPOA/9HhaxWS1GvzNrD10I3AaWXu/WXgQzBVf/4AcD5wCvDaMh9rkbGBTQMrIq4AngdsjIgdEXFlRHwBuHqW8isi4pryroNPACsa1l1e3oWwOSLeOc/7fiMi3h4RXwF+LiJ+PCL+NSJuj4i/i4gjynIvjYj/W/ZKuyUijix38Zyyt9qDjXf1ZubO8ukYsBTI8vV64Kry+SeBV0REtPBRSVJLIuKiMlfeGRF/ExF/HRHvK3PaQxHxs2XRdwE/XN7J9dZZ9tXPufd5wNcyc3v5+h+Bf18+N/dK6okhq9OaVyX1vU7Wdaft95iI+Gy575si4sXl8jPLfX+1/PmCcvkbI+LT03NpRIyWMd0TEXfX37vhmgHA4Rx8zeCazNyXmV8HtgBnduKzkqT5lHnvtrL+uaFc9nREvLtc/o9lHvxSmWNfU5aZLQe+C1hR5t55R3eIwp825MxfKJcfERE3lnXbuyNifbl8TRQjR3ywjPkLEbGiXPebEXFvmcevAcjMpzOznm8bc++ZwJbMfCgzx4FrKPKxFpme3RUpdVpmXhwR5wE/ClwK/CTwQ5m5Z5ZNfh3YnZkvLiu6tzes+8PM/G4Udx/cGBEvzsy75nj7vZn5QxFxLPBp4JWZuSsifh/47fJk8AngFzLz1og4CqjHdTrwEmAf8EBE/GVmPgwQEddTJOjPU1x4AFgNPFwe80RE7ACeCTzR5EclSU2LiBcBfwick5lPRMQxwJ8DxwM/BLwQ2EiRoy4DfjczXz3HLvs291JcfHhhFMOUbQV+iuIGBzD3SuqRYarTYl6V1Oe6UNdt9E7gq5n5UxHxcoobJU4H7gd+pMx9rwT+KwduPpgplz4LWJ2Zp5Yxr2yI/78AFwE7KM4bUOTXmxri2Fouk6Re+OWy/rkCuDUiPkXREPWlzPz9iPgM8CfAj1H09LqKIs/CzNdIL4uIS8seY834mXI/pwHHljH8M7Ad+OnM3FnWdW+KiPr7rgVem5m/GhHXUuTkv6XI+ydn5r5pufengf+PIj+/qlw8VbctbQXOajJmDRF7sGmYbJzjQgTAj1AkS8oLDY0XG34+Im4HvkoxrMJ8XXo/Uf48uyz7fyLiDuANwHOBFwDbMvPW8v12ZuZEuc2NmbkjM/cC95blKcv9BEXFfhnw8nLxTHf25gzLJKkTXg58MjOfAMjM75bLP5uZtcy8F3h2C/vr29ybmd+juFD9CeBfgG8A9fLmXklVGdg6rXlV0gDodF230Q8Bf1Pu94vAMyPiaOBo4O8i4h6KIXJf1LDNTNcHHgKeFxF/Wd6AMdVzLTP/MDNPBD5KcVMGmF8lVes3I+JOiob+Eykar8aBfyjX3w18OTP3l8/XNGw76zXSFvwQ8PHMnMzMx4AvAy+lyI3/NSLuohhVYTUH8vvXM/OO8vltDTHdBXw0Il7PgTosmfmZzHwhxc1jf1wuNvcKsIFNw2VXE2UOSXQRcTLwuxRzRbwY+N/A8ibfK4AbMvP08nFKZv5KuXy2pLqv4fkk03qSlieVjRzoVryV4gRVn4vjaOC7SFJ3zJa/9k0r04q+zb2Z+feZeVZmvgx4AHiwLGPulVSVga7Tmlcl9blu1HXn2i4pLsb+U9kj7Sc5ODcfkkvLmxVOA74EXEI53880H+NAL7ip/Fo6AXikjfglqSURcS7wSuBlmXkaxU1ey4H9DcMq1ihzXWbWOPg66JzXSJsNY5blrwNWAT9Q9oZ7jAP5d7b3fRXFvGo/ANwW0+ZEzsx/Bp5f9ogz9wqwgU2Lyz9TJFci4lTgxeXyoyguLuyIiGdTTE7ZrJuAcyLi+8r9HhYR308xBMRzIuKl5fIjpyflRuW4wMeXz8eAC8p9QNHY9oby+c8CX2w4SUlSp91I0QPimVDMJTFH2aeAI+dYD32ce8syzyp/PgN4MwcuYJh7JfUr86okta/Tdd1Gjfn5XOCJLOZNOxr4dlnmjfPtpLxwO5KZnwL+E3BGuXxtQ7HXcPA1gwsjYll5s8Va4JYW4pakdh0NfC8zd0fECylGReiE/RGxpMmy/wz8QhTzV66iGO3hljK2xzNzf0T8KPP0jouIEeDEzPwn4PeAlcAREfF9EcW8wRFxBsXw598BbgXWRsTJEbEUuJADQ19qEXEONi0mlwN/VXYNvoOywpmZd0bEV4HNFEMx/J9md5iZ2yPijcDHI2JZufg/ZubXophU8y/LMYj3UNzRMZvDKSa2XwaMAl8ErijXfRj4m4jYQnGX74XNxidJrcrMzeXcDl+OiEmKO9BmcxcwUQ4H8deZ+RczlOnn3Avw3og4rXz+nzPza+Vzc6+kfmVelaQ2daGu2+gdHMjPuzlwU8F7gKsi4rcp/tefz+pyP/Wb4t9W/nxXRLyAojfIN4GLG47pWorh1SaASzJzson3kaSF+gfg4jLvPcDB80EuxJXAXRFxe2a+bp6ynwFeBtxJ0Wv49zLz0Yj4KPD3EbGJos58/xz7gOJ67N+WQ/sG8BeZ+WRE/BpwUUTsp6gL/0J5k9hERFwKXF9u+5HM3Nze4WqQhTcNSpIkSZIkSZIkSc1ziEhJkiRJkiRJkiSpBQ4RqaETET8BvHva4q9n5k+3uJ/PACdPW/z7mXn9QuKTpGFk7pWkzjKvSlL/6FROliQ1r5wv88YZVr0iM7/T63ikmThEpCRJkiRJkiRJktQCh4iUJEmSJEmSJEmSWmADmyRJkiRJkiRJktQCG9gkSZIkSZIkSZKkFtjAJkmSJEmSJEmSJLXABjZJkiRJkiRJkiSpBWNVB1ClY489NtesWVN1GJIWqdtuu+2JzFxVdRzdZq6VVBXzrCR132LIteZZSVVaDHkWzLWSqrOQPLuoG9jWrFnDpk2bqg5D0iIVEd+sOoZeMNdKqop5VpK6bzHkWvOspCothjwL5lpJ1VlInnWISEmSJEmSJEmSJKkFNrBJkiRJkiRJkiRJLbCBTZIkSZIkSZIkSWqBDWySJEmSJEmSJElSC2xgkyRJkiRJkiRJklpgA5skSZIkSZIkSZLUAhvYJEmSJEmSJEmSpBbYwNaGX716E/9472NVhyFJkiS15eHv7mb9+7/C93aNVx2KJEmSJEkDaayKN42I84D3AqPAhzLzXdPWR7n+AmA38MbMvH2ubSPidOAKYDkwAbw5M2/pRvw33PsYL3j2kbzylGd3Y/eSpBZ97OZvHbLsF886qYJIJGkw3P/oU9y5dQff/O5unnH40qrDkSSVrNdKktQ6z5+qSs97sEXEKPAB4HzgFOC1EXHKtGLnA2vLxwbg8ia2fQ/wzsw8HXh7+brjMhOAWvlTkiRJGjT1uuxkrVZxJJIkSZIkDaYqhog8E9iSmQ9l5jhwDbB+Wpn1wNVZuAlYGRHHz7NtAkeVz48GHulG8PV2tZrta5IkSRpQ9TrtpO1rkiRJalJELI+IWyLizojYHBHvnKHMuRGxIyLuKB9vryJWSeqFKoaIXA083PB6K3BWE2VWz7PtW4DrI+LPKBoOf3CmN4+IDRS94jjppNa7idbv9k1sYZMkSdJgqo/KMGEPNkmSJDVvH/DyzHw6IpYAX4mIz5cdJBr9S2a+uoL4JKmnqujBFjMsm95aNVuZubb9deCtmXki8FbgwzO9eWZemZnrMnPdqlWrmgz5gHrPNUeIlCRJ0qCqTfVgs1IrSZKk5pSjjT1dvlxSPqxQSlq0qmhg2wqc2PD6BA4dznG2MnNt+wbg0+Xzv6MYTrLj6j3Yal6MkCRJ0oA6MAebdVpJkiQ1LyJGI+IO4HHghsy8eYZiLyuHkfx8RLyoxyFKUs9U0cB2K7A2Ik6OiKXAhcDGaWU2AhdF4WxgR2Zum2fbR4D/p3z+cuDBbgTvHGySJEkadDawSZIkqR2ZOZmZp1N0fDgzIk6dVuR24LmZeRrwl8BnZ9tXRGyIiE0RsWn79u3dC1qSuqTnc7Bl5kREXApcD4wCH8nMzRFxcbn+CuA64AJgC7AbeNNc25a7/lXgvRExBuylnGet4/GXvZ5rjhEpSZKkATdhA5skSZLakJlPRsSXgPOAexqW72x4fl1E/I+IODYzn5hhH1cCVwKsW7fOiqmkgdPzBjYokitFI1rjsisanidwSbPblsu/AvxAZyM91IE52Mz5kiRJGkwOey5JkqRWRcQqYH/ZuLYCeCXw7mlljgMey8yMiDMpRlD7Tu+jlaTuq6SBbZBNXYzwWoQkSZIGVK1W/LQHmyRJklpwPHBVRIxSNJxdm5mfmzYy2c8Cvx4RE8Ae4MK0p4KkIWUDW4uyvBjhEJGSJEkaVM7BJkmSpFZl5l3AS2ZY3jgy2fuB9/cyLkmqykjVAQya+sUIL0VIkiRpUNXrsjawSZIkSZLUHhvYWlS/BGHPZkmSJA2qtAebJEmSJEkLYgNbiw5MCF9xIJIkSVKb6u1qzsEmSZIkSVJ7bGBr0VQDmz3YJEmSNKCm5mCzTitJkiRJUltsYGtR/RqEN/tKkiRpUNXrspOTDssgSZIkSVI7bGBrUf1uX+dgkyRJ0sAq67IOESlJkiRJUntsYGvRgR5sXoyQJEnSoSLivIh4ICK2RMRlM6yPiHhfuf6uiDijYd1bI2JzRNwTER+PiOXdiLFmnVaSJEmSpAWxga1FB+ZgqzgQSZIk9Z2IGAU+AJwPnAK8NiJOmVbsfGBt+dgAXF5uuxr4TWBdZp4KjAIXdiPOmj3YJEmSJElaEBvYWlS/yddLEZIkSZrBmcCWzHwoM8eBa4D108qsB67Owk3Ayog4vlw3BqyIiDHgMOCRbgR5YA42a7WSJEmSJLXDBrYWHejB5sUISZIkHWI18HDD663lsnnLZOa3gT8DvgVsA3Zk5hdmepOI2BARmyJi0/bt21sOsj6f8KR1WkmSJEmS2mIDW4vqd/umFyMkSZJ0qJhh2fSK44xlIuIZFL3bTgaeAxweEa+f6U0y88rMXJeZ61atWtVykPWq7KRDREqSJEmS1BYb2FpUb1ir1SoORJIkSf1oK3Biw+sTOHSYx9nKvBL4emZuz8z9wKeBH+xGkM7BJmnQRcR5EfFARGyJiMtmWB8R8b5y/V0RcUbDurdGxOaIuCciPh4Ry3sbvSRJkoZBJQ1sC6wIz7htRHwiIu4oH9+IiDu6EXv9GoRDREoadhExGhFfjYjPla+PiYgbIuLB8uczqo5RkvrQrcDaiDg5IpYCFwIbp5XZCFxU1nnPphgKchvF0JBnR8RhERHAK4D7uhHkVJ3WBjZJAygiRoEPAOcDpwCvjYhTphU7H1hbPjYAl5fbrgZ+E1iXmacCoxS5WpIkSWpJzxvYFlgRnnXbzPyFzDw9M08HPkVxx2/HTfVg81qEpOH3Wxx8Yfcy4MbMXAvcWL6WJDXIzAngUuB6ihx6bWZujoiLI+Listh1wEPAFuCDwJvLbW8GPgncDtxNUVe/shtx2oNN0oA7E9iSmQ9l5jhwDcUQu43WA1dn4SZgZUQcX64bA1ZExBhwGIf2NJYkSZLmNVbBe05VhAEiol4RvrehzFRFGLgpIuoV4TXzbVve7fvzwMu7EbxzsElaDCLiBOBVwH8BfrtcvB44t3x+FfAl4Pd7HZsk9bvMvI6iEa1x2RUNzxO4ZJZt/wj4o64G2MA52CQNqNXAww2vtwJnNVFmdWZuiog/o+g1vAf4QmZ+oZvBSpIkaThVMUTkjJXcJss0s+0PA49l5oMdiXaa2lQPNi9GSBpq/x34PaBxxslnl0OYUf58VhWBSZIWrj40pA1skgZUzLBsekKbsUw5zPl64GTgOcDhEfH6Q94gYkNEbIqITdu3b19wwJIkSRo+VTSwtV0RbnLb1wIfn/XNF1hJrrereSlC0rCKiFcDj2fmbQvYhxckJKmP1dvVHCJS0oDaCpzY8PoEDh3mcbYyrwS+npnbM3M/xfQSPzj9DTLzysxcl5nrVq1a1dHgJUmSNByqaGBbSEV4zm3L8dN/BvjEbG++0EpyzTnYJA2/c4DXRMQ3KOazeHlE/C3wWH3eivLn47PtwAsSktTf6nXayVptnpKS1JduBdZGxMkRsRS4ENg4rcxG4KIonA3sKEdh+BZwdkQcVk4x8QoOnndYkiRJakoVDWwLqQjPt+0rgfszc2u3gk/nYJM05DLzbZl5QmauocizX8zM11Pk2zeUxd4A/K+KQpQkLVBONbBVHIgktSEzJ4BLgespGseuzczNEXFxRFxcFrsOeAjYAnwQeHO57c3AJ4Hbgbsprotc2dsjkKTBFBHLI+KWiLgzIjZHxDtnKBMR8b6I2BIRd0XEGVXEKkm9MNbrN8zMiYioV4RHgY/UK8Ll+isoKsIXUFSEdwNvmmvbht1fyBzDQ3aCc7BJWsTeBVwbEb9Ccefvz1UcjySpTfWarD3YJA2qzLyO4tpB47IrGp4ncMks2/4R8EddDVCShtM+4OWZ+XRELAG+EhGfz8ybGsqcD6wtH2cBl5c/JWno9LyBDRZcET5k24Z1b+xclDOrX4zwWoSkxSAzvwR8qXz+HYohdCRJA65+s5hzsEmSJKlZ5TXbp8uXS8rH9ArleuDqsuxNEbEyIo4vRyeTpKFSxRCRA80ebJIkSRp09XY167SSJElqRUSMRsQdFPOy31AOvdtoNfBww+ut5bKZ9rUhIjZFxKbt27d3J2BJ6iIb2FpUn6/CaxGSJEkaVFM92Cat1EqSJKl5mTmZmacDJwBnRsSp04rETJvNsq8rM3NdZq5btWpVp0OVpK6zga1F3u0rSZKkQVevyk46RKQkSZLakJlPUkwpcd60VVuBExtenwA80qOwJKmnbGBrUa28COGlCEmSJA2q+qgMk940JkmSpCZFxKqIWFk+XwG8Erh/WrGNwEVROBvY4fxrkobVWNUBDJr6JQh7sEmSJGlQ1ezBJkmSpNYdD1wVEaMUHTeuzczPRcTFAJl5BXAdcAGwBdgNvKmqYCWp22xga1G9Yc1rEZIkSRpUzsEmSZKkVmXmXcBLZlh+RcPzBC7pZVySVBWHiGxRveNa2oNNkiRJA2pqDjbrtJIkSZIktcUGthYd6MHmxQhJkiQNpqk52ByWQZIkSZKkttjA1qL6NYhardo4JEmSpHbV67QTNrBJkiRJktQWG9halPZgkyRJ0oCbGpXBBjZJkiRJktpiA1uLDszBVm0ckiRJUrvswSZJkiRJ0sLYwNai+t2+iRcjJEmSNJgOzMHmuOeSJEmSJLXDBrYWTc3BZvuaJEmSBlR9NIZJK7WSJEmSJLXFBrYW1ZyDTZIkSQOuNtWDzTqtJEmSJEntqKSBLSLOi4gHImKZOd3ZAAAgAElEQVRLRFw2w/qIiPeV6++KiDOa2TYifqNctzki3tON2J2DTZIkSYPOOdgkSZIkSVqYsV6/YUSMAh8AfgzYCtwaERsz896GYucDa8vHWcDlwFlzbRsRPwqsB16cmfsi4lndiD/twSZJkqQBN1WntYFNkiRJkqS2VNGD7UxgS2Y+lJnjwDUUDWON1gNXZ+EmYGVEHD/Ptr8OvCsz9wFk5uPdCP7AHGxejJAkSdJgqtdl7cEmSZIkSVJ7qmhgWw083PB6a7msmTJzbfv9wA9HxM0R8eWIeGlHoy5NzcFW68beJUmSpO6rN6s5B5skSZIkSe3p+RCRQMywbPp/9rOVmWvbMeAZwNnAS4FrI+J5mQd3NYuIDcAGgJNOOqmFsAv1Bra0B5skSZIGVL1dbdI6rSRJkiRJbamiB9tW4MSG1ycAjzRZZq5ttwKfLoeVvAWoAcdOf/PMvDIz12XmulWrVrV9EF6KkCRJ0qCq3zQ2OWmtVpIkSZKkdlTRwHYrsDYiTo6IpcCFwMZpZTYCF0XhbGBHZm6bZ9vPAi8HiIjvB5YCT3Q6+KkhIr3bV5IkSQMqnYNNkiRJkqQF6fkQkZk5ERGXAtcDo8BHMnNzRFxcrr8CuA64ANgC7AbeNNe25a4/AnwkIu4BxoE3TB8eshPqc695LUKSJEmDql6ndYhISZIkSZLaU8UcbGTmdRSNaI3Lrmh4nsAlzW5bLh8HXt/ZSA/lHGySJEkadFkOeD7pXWOSJEmSJLWliiEiB1q9Xc1rEZIkSRpU9brsZC29cUySJElNiYgTI+KfIuK+iNgcEb81Q5lzI2JHRNxRPt5eRayS1AuV9GAbZPW7fZ2DTZIkSYOqsVGtljAaFQYjSZKkQTEB/E5m3h4RRwK3RcQNmXnvtHL/kpmvriA+Seope7C1qH63b80ubJIkSRpQjVXZifqEbJKkvrFr3wTvu/FBHv7u7qpDkaQpmbktM28vnz8F3AesrjYqSaqODWwtOjAHW8WBSJIkSW1q7MHmPGyS1H/u27aTR3fuZeuTe6oORZJmFBFrgJcAN8+w+mURcWdEfD4iXtTTwCSph2xga1H9+oOXISRJkjSTiDgvIh6IiC0RcdkM6yMi3leuvysizmhYtzIiPhkR95dzW7ysGzE2tqnZwCZJ/ee+R58CYM/4RMWRSNKhIuII4FPAWzJz57TVtwPPzczTgL8EPjvHfjZExKaI2LR9+/buBSxJXWIDW4vqd/s6B5skSZKmi4hR4APA+cApwGsj4pRpxc4H1paPDcDlDeveC/xDZr4QOI1i2J2Oq9mDTZL61vhEjS2P1xvYJiuORpIOFhFLKBrXPpqZn56+PjN3ZubT5fPrgCURcexM+8rMKzNzXWauW7VqVVfjlqRusIGtRfVrETawSZIkaQZnAlsy86HMHAeuAdZPK7MeuDoLNwErI+L4iDgK+BHgwwCZOZ6ZT3YjyDxoDjbrtZLUT/5t+9Psnyxy8579NrBJ6h8RERR11fsy889nKXNcWY6IOJPi+vN3ehelJPXOWNUBDJraVA+2igORJElSP1oNPNzweitwVhNlVgMTwHbgryLiNOA24Lcyc1eng2y8WaxmxVaS+spjO/cC8MzDl7LbHmyS+ss5wC8Bd0fEHeWyPwBOAsjMK4CfBX49IiaAPcCFmfZUkDScbGBr0dQcbJ4XJEmSdKiYYdn0iuNsZcaAM4DfyMybI+K9wGXAfzrkTSI2UAwvyUknndRykPZgkzToIuI8imF1R4EPZea7pq2Pcv0FwG7gjZl5e7luJfAh4FSK/PvLmfmvPQx/TuMTNUYCjlqxxB5skvpKZn6FmeuyjWXeD7y/NxFJUrUcIrJFaQ82SYtARCyPiFsi4s6I2BwR7yyXHxMRN0TEg+XPZ1QdqyT1ma3AiQ2vTwAeabLMVmBrZt5cLv8kRYPbIRY6X4VzsEkaZIMy32W79k3WWDo2wmFLR52DTZIkqY/ZwNaiA0NEeiFC0lDbB7w8M08DTgfOi4izKXpS3JiZa4Eby9eSpANuBdZGxMkRsRS4ENg4rcxG4KIonA3syMxtmfko8HBEvKAs9wrg3m4E2ViVtYFN0gAaiPku2zW+v8bS0RFWLLGBTZIkqZ85RGSLMg/+KUnDqBwf/eny5ZLykRQXKs4tl18FfAn4/R6HJ0l9KzMnIuJS4HqKYcs+kpmbI+Licv0VwHUUQ5ZtoRi27E0Nu/gN4KNl49xD09Z1TOPNYg4RKWkADcR8l+3aN1lj2dho0YNt/ySZSTHipSRJkvqJDWwtarz+YCVX0jArh965Dfg+4APlfEDPzsxtAJm5LSKeVWmQktSHMvM6ika0xmVXNDxP4JJZtr0DWNfVAHGISEkDr+vzXS50rsuFGJ+YZOlY0YNtopbs3V9jxdLRnsYgSZKk+TlEZIsaL0Z4LULSMMvMycw8nWJuoDMj4tRmt42IDRGxKSI2bd++vXtBSpLa0liNtYFN0gDq+nyXC53rciHGJ4o52FYsLe6JfnLPeE/fX5IkSc2ppIEtIs6LiAciYktEHDJ/TzkfxfvK9XdFxBnzbRsR74iIb0fEHeXjgm7Engc1sHkxQtLwK+ek+BJwHvBYRBwPUP58fJZtKrsgIUmaX8052CQNtoGY77Jd+yZqLBsbmeq1tmPP/oojkiRJ0kx63sBWDjn2AeB84BTgtRFxyrRi5wNry8cG4PImt/2LzDy9fFxHFzRef7CBTdKwiohVEbGyfL4CeCVwP8WFijeUxd4A/K9qIpQkLUQeNAdbrcJIJKl1mTkB1Oe7vA+4tj7fZX3OS4qheh+imO/yg8CbG3ZRn+/yLuB04L/2LPgmTPVgW1I0sD252wY2SZKkflTFHGxnAlsy8yGAiLgGWM/Bd4ytB64u56e4KSJWlj0l1jSxbVdlzvxckobM8cBV5Y0NIxQXLT4XEf8KXBsRvwJ8C/i5KoOUJLWnlsnS0RHGJ2veNCZpIA3CfJftGi97sB221AY2SZKkflZFA9tq4OGG11uBs5oos7qJbS+NiIuATcDvZOb3OhV0Xc0hIiUtApl5F/CSGZZ/h2IYHUnSAMuEsdFgfBImJq3TSlI/KYaIHJ3qwbbTISIlSZL60oKHiIyIT0XEqyKi2X3FDMum/1c/W5m5tr0ceD7F8A7bgP8245tHbIiITRGxafv27c1F3PhmBzWwtby5JPVcG3laklQa1hxaSxgbKarWzsEmqUrDmmfbVctkfLIcIrLeg23PeMVRSRpW5mBJWphOJM/LgV8EHoyId0XEC+cpvxU4seH1CcAjTZaZddvMfCwzJzOzRjG++pkzvXlmXpmZ6zJz3apVq+YJ9VC1g4aI9GKEpIHQap6WJB0wlDk0M1k6VvwrMGmdVlK1hjLPtmv/ZDEv5tLREZaNjTASDhEpqavMwZK0AAtuYMvMf8zM1wFnAN8AboiI/xsRb4qIJTNsciuwNiJOjoilwIXAxmllNgIXReFsYEdmbptr23KOtrqfBu5Z6LHNpGYPNkkDpo08LUkqDWsOrWWyZLT4V2DCSq2kCg1rnm3X+ETRwLZsyQgRwfIlo+xwiEhJXWIOlqSF6Uj334h4JvBG4D8AXwXeS5GYb5heNjMngEuB64H7gGszc3NEXBwRF5fFrgMeArZQ9EZ781zbltu8JyLujoi7gB8F3tqJYzsk/oOPpRtvIUkd10qeliQdbBhzaK2cgw1g0jnYJFVsGPNsu/ZNHOjBBnDY0lGetIFNUheZgyWpfWML3UFEfBp4IfA3wE+WPc0APhERm2baJjOvo2hEa1x2RcPzBC5pdtty+S+1dQAtsgebpEHTTp6WJBWGNYdmJktGHCJSUvWGNc+2a6oHWzmM7/Ilozy9d6LKkCQNMXOwJC3MghvYgA+VjV5TImJZZu7LzHUd2H9fabz+UPNihKTBsKjytCR12FDm0Eymhoic9K4xSdUayjzbrqkebGOjxc/REXbts4FNUteYgyVpAToxROSfzLDsXzuw375UqzX2YPNihKSBsKjytCR12FDm0Frm1BCRzsEmqWJDmWfbNb0H27KxEXaNT1YZkqThZg6WpAVouwdbRBwHrAZWRMRLgChXHQUc1oHY+lLj9Qfb1yT1s8WapyWpE4Y9h9YaerDVbGCTVIFhz7Pt2jdRNKYtLRvYlo6NOAebpI4zB0tSZyxkiMifoJgA8wTgzxuWPwX8wQL229cSe7BJGhiLMk9LUocMdQ6tZbK0bGCzB5ukigx1nm3X9B5sS8dG2bVvT5UhSRpObeXgiDgRuBo4DqgBV2bme6eVCeC9wAXAbuCNmXl7J4OXpH7RdgNbZl4FXBUR/z4zP9XBmPpa2oNN0oBYrHlakjph2HNoJlNDRE7WahVHI2kxGvY8267xyfocbA1DRO5ziEhJnbWAHDwB/E5m3h4RRwK3RcQNmXlvQ5nzgbXl4yzg8vKnJA2dhQwR+frM/FtgTUT89vT1mfnnM2w28Bp7rdmDTVI/W6x5WpI6YdhzaGYyVvZgm7R9TVIFhj3Ptqveg61xiMg9+yeZrCWjIzHXppLUtHZzcGZuA7aVz5+KiPsohppsbGBbD1ydmQncFBErI+L4cltJGioLGSLy8PLnEZ0IZFA0NqrZviapzy3KPC1JHTLUObSWsNQebJKqNdR5tl37JmqMRjA2cqAHG8Du8QmOXL6kytAkDZcF5+CIWAO8BLh52qrVwMMNr7eWy2xgkzR0FjJE5P8sf76zc+H0v8ZGNXuwSepnizVPS1InDHsOrWVOXbx1DjZJVRj2PNuufRO1qd5rcKAn2+7xyYMa2D5287cO2fYXzzqp+wFKGgoLzcERcQTwKeAtmblz+uqZ3nKW/WwANgCcdJI5TNLgGZm/yNwi4j0RcVRELImIGyPiiYh4fSeC60e1nPm5JPWrxZanJamThjWHJo1zsFmplVSdYc2z7RqfqE31WoMDPdie3jdRVUiShlg7OTgillA0rn00Mz89Q5GtwIkNr08AHplpX5l5ZWauy8x1q1atavcwJKkyC25gA368vFPh1RQJ9PuB/7cD++1L6RxskgbPosrTktRhQ5lDM5OlU3OwWaeVVKmhzLPt2jcxeVAPtmVjowDs3jdZVUiShltLOTgiAvgwcN8cc2VuBC6KwtnADudfkzSsFjIHW119jIILgI9n5neLXDucDp6DzYsRkgbCosrTktRhQ5lDa3mgB5tDREqq2FDm2XZN78FWb2zbNW4PNkld0WoOPgf4JeDuiLijXPYHwEkAmXkFcF25vy3AbuBNXYhbkvpCJxrY/j4i7gf2AG+OiFXA3g7sty85RKSkAbSo8rQkddhQ5tBaJkvKHmw1K7WSqjWUebZd4xM1lswwROQuh4iU1B0t5eDM/Aozz7HWWCaBSzoapTSLWi2579GdPPLkHo47ejkji/gmHVVjwUNEZuZlwMuAdZm5H9gFrF/ofvtVY6c1O7BJGgSLLU9LUicNaw6t1Q40sNmDTVKVhjXPtmv/ZG1qCF9g6vmucYeIlNR55mANuo13PsKr3vcV3v9PW7j9m9+rOhwtQp3owQbw74A1EdG4v6s7tO++4hxskgbUosnTktQFQ5dDE4iAkXAONkl9YejybLv2Tx64AQIODBG52x5skrrHHKyB9dATuxgpO619Z9d4tcFoUVpwA1tE/A3wfOAOoH5LVTJHIo6I84D3AqPAhzLzXdPWR7n+Aoqxet+Ymbc3ue3vAn8KrMrMJxZ6fNPVbGCTNGDaydOSpMKw5tBMGIlgbGTEHmySKjWsebZd+2s1loweGN5q2dgoAE/bwCapC8zBGnSP7tjDqiOXMT5RY8ee/VWHo0WoEz3Y1gGnZDbX2hQRo8AHgB8DtgK3RsTGzLy3odj5wNrycRZwOXDWfNtGxInlum914LhmVHOISEmDp6U8LUk6yFDm0FomIwGjI8FkrVZ1OJIWt6HMs+3aP1FjbKYebA4RKak7zMEaaNt27OW4o5bz5O79NrCpEguegw24BziuhfJnAlsy86HMHAeu4dCxfdcDV2fhJmBlRBzfxLZ/AfwexZ0WXWEPNkkDqNU8LUk6YChzaNHAFoyNhj3YJFVtKPNsu/bX8qA52EZHgmVjI+watwebpK4wB2ugPbZzL8cdvZyjVixhpw1sqkAnerAdC9wbEbcA++oLM/M1s5RfDTzc8HorRS+1+cqsnmvbiHgN8O3MvLMYYbI7Gi8/eC1C0oBoNU9Lkg4YyhxaS4gIxkbCOdgkVW0o82w7MpOJyRpjowdf0zh82Ri7HCJSUneYgzXQtu3Yy8ue90x27Zvk/kd3kpl0s21Amq4TDWzvaLH8TL/h0/+rn63MjMsj4jDgD4Efn/fNIzYAGwBOOumk+Yof+mb2YJM0eN5RdQCSNMDeUXUAXZEQAaPOwSapeu+oOoB+sX8yqSUsGT14sKHDlo6ye59DRErqindUHYDUrl37Jnhq7wTHHb2C7U+Ps38y2bu/xoqlo1WHpkVkwQ1smfnliHgusDYz/7Fs7Jrrt3grcGLD6xOAR5oss3SW5c8HTgbqvddOAG6PiDMz89Fp8V4JXAmwbt26lq8mNE5R4fDEkgZBG3laklQa1hxan4NtbCSYnLROK6k6w5pn27F3omhEWzJy8L3FRywb42l7sEnqAnOwBtmjO/cCcNzRy/jWd5cAsGPPfhvY1FMLnoMtIn4V+CTwP8tFq4HPzrHJrcDaiDg5IpYCFwIbp5XZCFwUhbOBHZm5bbZtM/PuzHxWZq7JzDUUDXRnTG9c64TGXmu2r0kaBG3kaUlSaVhzaH0OttER52CTVK1hzbPt2Lu/bGAbm6EH27g92CR1njlYg+zRHWUD21ErOGp50Y9oh/OwqccW3MAGXAKcA+wEyMwHgWfNVjgzJ4BLgeuB+4BrM3NzRFwcEReXxa4DHgK2AB8E3jzXth04hqY1Xn/wWoSkAdFSnpYkHWQoc+jUHGyjwWTjEA2S1HtDmWfbsXe8yMdLRg6+VHP4sjF2jduDTVJXmIM1sKYa2I5eztErih5sO/fawKbe6sQcbPsyc7w+eWBEjHHonGoHyczrKBrRGpdd0fA8KRJ8U9vOUGZNM4G3xznYJA2clvO0JGnK0OXQ+jDnAYyOBPu9a0xStYYuz7arPkTk2OjBQ0QevnSMx8phsCSpw8zBGlhTQ0QetZwjly8hsAebeq8TPdi+HBF/AKyIiB8D/g74+w7sty8d3IPN842kgbCo8rQkdVjLOTQizouIByJiS0RcNsP6iIj3levviogzpq0fjYivRsTnOnokpXoVdiTCOdgk9QPrqqX6EJFLR6cNEblslF37HCJSUleYgzWwHt2xl6NXLGHF0lFGR4Ijlo2x0wY29VgnGtguA7YDdwO/RtG77D92YL99yTnYJA2goc7TN9z7GN/dNV51GJKGV0s5NCJGgQ8A5wOnAK+NiFOmFTsfWFs+NgCXT1v/WxTDoXdFvT47EjA2MuIcbJKqNtR11Vbs3V8METk2rYHtiGVj7HaISEndYQ7WwHp0516OO2r51OujVixxiEj13IKHiMzMWkR8FvhsZm7vQEx9zR5skgbNMOfpb31nN7969SZGI/jJ057DmScfU3VIkoZMGzn0TGBLZj4EEBHXAOuBexvKrAeuLodFvykiVkbE8Zm5LSJOAF4F/Bfgtzt6MKV6fXZkxDnYJFVvmOuqrdpT9mBbMm2IyMOWjtmDTVJXmIM1yJ7cPc4xhy+den34slF2j3u+VG+13YOtHNrmHRHxBHA/8EBEbI+It3cuvP6T2TgHW4WBSNI8FpKnI+LEiPiniLgvIjZHxG+Vy4+JiBsi4sHy5zO6fRxzue/RnQAsWzLCLV//TpWhSBoyC8ihq4GHG15vLZc1W+a/A78HdK3Vq36TWEQxB5s92CRVYaHXFPp9ON527J1qYDv4Us2Ry8cYn6xNrZekhVqs13U1XHbumeCoFQf6Dy1fMsoeG9jUYwsZIvItwDnASzPzmZl5DHAWcE5EvLUj0fWhzGI4HbAHm6S+t5A8PQH8Tmb+O+Bs4JJyiLPLgBszcy1wY/m6Ml979CkATjn+KJ54evygmyAkaYHazaExw7LpyWnGMhHxauDxzLxtvuAiYkNEbIqITdu3t3ezcVDOwWYDm6RqtF1XHYTheNsxWwPbMw4r7s5/crfDXknqmEV5XVfDZcee/Ry1fMnU6xVLRqd6g0u9spAGtouA12bm1+sLyqFwXl+uG0q1TMZGyo/NaxGS+lvbeTozt2Xm7eXzpyguPqymGNbsqrLYVcBPdSHupj3w2FOcdMxhPGflCsYna+zc69wUkjqm3Ry6FTix4fUJwCNNljkHeE1EfAO4Bnh5RPztTG+SmVdm5rrMXLdq1armjqjUOAebPdgkVWgh1xSmhuPNzHGKnLl+Wpmp4Xgz8yZgZUQcD9AwHO+HOnMonbF3liEin3FYcfHwe7udd1hSxyzK67oaLjv37ueoFQ0NbEtH2bt/0puv1VMLaWBbkplPTF9Yjte7ZIbyQ6GWyWjZhc0ebJL6XEfydESsAV4C3Aw8OzO3lfvZBjyrI5G26WuPPcX3P/tIjj1iGQBPPL2vynAkDZd2c+itwNqIODkilgIXAhunldkIXFQOzXM2sKO8seFtmXlCZq4pt/tiZr6+I0fTYGoOtgjGRkbswSapKgupq/b9cLzt2Lu/CGdsWg+2lWUPtu/tsoFNUse0nYMj4iMR8XhE3DPL+nMjYkdE3FE+HHZSHbd/ssbu8UmOXnFwD7Zawr6Jvjq9a8gtpIFtrprd0Nb6aklDA1vFwUjS3BacpyPiCOBTwFsyc2ezb9yJocvmMz5R46Htu3jBcUdw7BHFRQcb2CR1UFs5NDMngEuB6yl6/16bmZsj4uKIuLgsdh3wELAF+CDw5s6E3BznYJPUJxZSV+36cLy9qM9OV+/BtnRaA9sxh5cNbA4RKalzFpKD/xo4b54y/5KZp5eP/9xSZFITnipHMDpq+YE52FYsGQVwzlL11Nj8RWZ1WkTMdLE1gOUL2G9fS3uwSRocC8rTEbGEonHto5n56XLxYxFxfGZuK4fYeXymbTPzSuBKgHXr1nUlWX79iV1M1JLvf/aRPLV3giWj/z97dx7f2Fne/f9zSbK8jpexZ98nM1mGbIQhC2EJW0lSSkoJNASaQCn5haU7z68Buj/t72Ep0PJASVlSoCUkaWlgCCkEQiGELGSyTDKZySyZffd4PN4XLffvj3OkkW3ZlmzrHMn+vl8vvSwfnaNzHcm+devc57puo6N31l7fISLBm3Ib6py7H28QLXfZ7Tn3HfChSZ7jZ8DPCoy1KM6/oNPLYDOSKV3hKSKhmE5fdTrleK/HK8d7rb+fRjP799EZw0H0Z0fLzBsTG6dE5CmViBSRmTOdvu5DfqUbkdB0D3gXneSWiKzxB9gGEimaQ4lK5qIpD7A556IzGUilcA5i/gCb6rmKSDmbTjttZgZ8DdjunPtszkObgJuBT/g/vzetIKdhx/EeAM5ZPI+n9p+mtb5aGWwiMmNmc1/XcSaDLRY1lYgUkVBMs53NluMFDuOV1b1x1DqbgA+b2V3AZfjleIGP+jfM7CrgI6UoxzsVg4k00YgRsZEDbJkSkadVIlJEZkgAfd0rzGwL3oUNH3HOPV/i/ckc0z3oD7DVjJyDDWBgWBlsEpzpZLDNSWnniKhEpIjMflcCvwM8Z2bP+Ms+hjewdo+ZvQ84ALw9pPg43DkAwIqWOp7af5q2hjhHuwbDCkdEpGKMnoNNJSJFpNI455JmlinHGwXuyJTj9R+/HS+T+Fq8crz9wHvDirdQg4kUVdGxlS3jsQgN1TGViBSRSvEUsMo51+tnC38XWJ9vRTO7BbgFYOXKlcFFKBWve8AvETlqDjY4kxEuEgQNsBUpnZPBphKRIjJbOeceJv+8FQCvDzKW8ZzqG6K2Kkp9tfdR1tZQzbaj3aTSZ0r5iojIWJk+7JP7OznY2U9n3zB3Pn4g+/iNl+nkhoiUv3IvxzsV3gBbJO9jLfVVdKpEpIhUgNz5251z95vZP5tZm3PuZJ51Ay/HK7NDNoOtNmcONmWwSQjy99xkXM65bLkGXewrIhKejt5hWhvi2d+b6qpIO+gdSoYYlYhI+csMsJlB1EwXjYmIlIkJB9jq4hpgE5GKYGaL/WknMLNL8c4/d4Qblcw22TnYasZmsA0qg00CpAy2IqXdmQmHNQebiEh4TvYN09pQnf19np/J1juUpCmnRICIiIyS04WNmOmiMRGRMjGYSGcr5ozWXBenM2cOtoOn+rn36cPceNlK2nL6xCIipWZm3wauAtrM7BDwV0AVZDOJrwc+YGZJYAC4wekkqsywLn+ALff8TzwWwVCJSAmWBtiK5DhTekwfDSIi4enoHWJxY03294bMANtgAqgNKSoRkfKXnYMNIxJR2XMRkXIxkEgRj+XPYJtfV8W+k32AN7j2zcf20zeUZN/JPg2wiUignHPvnOTxLwBfCCgcmaO6BxNEI0adXxYSvIsHa6qiGmCTQIVSItLMrjazHWa228xuy/O4mdnn/cefNbNLJtvWzP63v+4zZvaAmS0tRezptOZgExEpB6NLRDb4ZQFUIlJEZGK5JSIjZqSVwiYiUhYGEylikfynaZpzSkR+5Rd7GE6miBh09KlspIiIzD3dA0kaa2L41UizauNRzcEmgQp8gM3MosAXgWuADcA7zWzDqNWuAdb7t1uALxWw7aedcxc65y4G7gP+shTxp50j6nd4dS5CRCQczjk6+oZGlIg8k8GmATYRkYmMHmBL6aIxEZGyMJhMUxXNXyJyfn2cnsEkiVSaLYe6WN5SR0tdnI7eoYCjFBERCV/3YILGPNOD1CqDTQIWRgbbpcBu59we59wwcBdw3ah1rgO+6TyPAc1mtmSibZ1z3Tnb1zNidomZ4xxk5hxWBpuISDi6B5MkUo7W+jMZbPFYhHgsogw2EQWuO30AACAASURBVJFJZLqwhhExXTQmIlIuhhIpqqL5T9O01HknEU/2DrH9aDfLmmtpa6hWBpuIiMxJ3QMJGmvGGWBTBpsEKIwBtmXAwZzfD/nLCllnwm3N7O/N7CDwLkqZwWaZOdh0NkJEJAyZK3VHzzfRUB2jRwNsIiITynZhDaIRlYgUESkXA4nUuBlszXXehWW/2nuK4WSaZc21zG+I09E7rHMTIiIy53QPJmmsjY1ZXhOPMphIhxCRzFVhDLDl6y2O7g2Ot86E2zrnPu6cWwF8C/hw3p2b3WJmm81sc3t7e4Ehj9xZNDsHW9Gbi4jIDMhcqZs7Bxt4A2wqESkiMrFsiUj8Odh0YlZEpCwMTpDBNt+v3PDznd55jGXNtbTVxxlOpXWBmYiIzDkTZrCpRKQEKIwBtkPAipzflwNHClynkG0B7gTelm/nzrkvO+c2Ouc2LliwoMjQvRMSsewcbDoZISIShkwGW2v92Aw2lYgUEZnYmTnYjEjESDtVZhARKQeDiTSxcQbYFs7z+r0/3nacedUx5jfEs/MRd/SqTKSIiMwt3YMTD7Dp+40EJYwBtieA9Wa2xsziwA3AplHrbAJuMs/lQJdz7uhE25rZ+pzt3wK8UIrgvTnYLHtfRESCd9I/idA2OoOtRgNsIiKTyVRhMAO/W1uayYtFRKQoA4kU8XFKRK5b2MC7LltJz2CSlyxrJGKWnY84c/GZiIjIXNE1kKCpLs8AWzxKKu1IpPQNR4IxtlBpiTnnkmb2YeBHQBS4wzn3vJnd6j9+O3A/cC2wG+gH3jvRtv5Tf8LMzgHSwH7g1lLEn3YuZ4BN/6giImHIXKXbUj9ygG1edYz+4RQp1fAVERmXG1UiEiCddkTGOakrIiKll047hpPjZ7CZGf/7uvNZ3VrPhqWN7O/op7kuTsTOlE8XERGZC4aSKQYTaRpr8szBVuV9jqpMpAQl8AE2AOfc/XiDaLnLbs+574APFbqtvzxvSciZljvApvO3IiLh6OgbormuaswcFQ1+50pZbCIi48t0Yc3szACb+rUiIqEaSqYBxp2DDSASMd7/6rUA7O84QDRiNNVW0TWQCCRGERGRctAz6J3zaazNXyISNMAmwQllgK2SOQex7ACbzkSIiISho3c4WxInV0O1BthERCaTzs1g8/u1yvwVEQlX5kRgVZHZxA3VMXoH8/d973z8wJhlN162svjgREREyki3f2FJ3jnY4t4A2+CwBtgkGGHMwVbRcudg03kIEZFwnOwdyk7qnis7wDbOSQYREYG0lyQxYg42XTgmIhKuzABbfIIMtnwaqjUHsYiIzC3d2Qy2sblDymCToGmArUiag01EJHwdfcO0NSiDTURkKs5ksFnOhWPq14qIhGlg2Ou/VsWKHGCridGjvq+IiMwhE2awaYBNAqYBtiKlncuW0tGJCBGRcHT0DtFaP34GW59OMoiIjCvThfUy2FSZQUSkHPQNTTWDrYr+oaTOT4iIyJzRPegPsOWbg80vETmgEpESEA2wFSk9Yg62kIMREZmDkqk0nf0JWvNksMVjEWIRo29YA2wiIuNx5MzBlhlgU8dWRCRU/f6JwPgUMtgcusBMRETmju4B7zOvKc8AW40y2CRgGmArUu4cbLpATEQkeKf6hwHyzsFmZtRXx7JXAIuIyFjpERlsmWXq2IqIhGkg4Z0snMocbKAS6SIiMnd0TVAiMmJGdSyiATYJjAbYiuScy8lg04kIEZGgdfR6A2xt9WMz2ADq41FdwSsiMoHsHGxm2dLnKfVrRURCNeUMtswA26D6vyIiMjd0Dyaoiho1Vfk/M2vjUQZVIlICogG2IqWdIxrxXjanExEiIoHLDLDly2ADvAw2lYgUERlXpg87okSkurUiIqHqn+IcbPOUwSYiInNM90CCxpoqzP8uM1ptVVQZbBIYDbAVKe0g09/ViQgRkeB19A0B5J2DDfwBNp1gEBEZV/YaMYNopkSkOrYiIqHq9y8Qm8ocbKABNhEJjpndYWYnzGzrOI+bmX3ezHab2bNmdknQMcrs1j2YpDHP/GsZGmCTIGmArUhp54j5GWwqESkiEryT2RKR42SwxaOag01EZALZOdiwnAw29WtFRMLUn5haicjqWIRYxFQiUkSC9HXg6gkevwZY799uAb4UQEwyh3gZbLFxH6+pijKgEpESEA2wFcuplI6ISJg6eoeIRYzG2vydqfrqGMOpNIO6WklEJK8zc7CRnYNNGWwiIuEaGE5hRnbO90KZGQ3VMWWwiUhgnHMPAacmWOU64JvO8xjQbGZLgolO5oLuwcTEGWzxqM4JSWA0wFaktHNEzDshoTnYRESC19E7TGtDfNxa2/X+PBQdfcNBhiUiUjFGDLD5bWlK3VoRkVD1DaWoq4qO28edSEONBthEpKwsAw7m/H7IXyYyIzJzsI1HJSIlSBpgK1LaeVf6RsxUSkdEJAQdfUO0jlMeEqA+7g2wnerVAJuISD4ut0Rkdm5h9WtFRMI0kEhSVz1+uauJKINNRMpMvisF8nY2zewWM9tsZpvb29tLHJbMFpPOwRaPkkg5hpIaZJPS0wBbkdLOYUDEciaIFxGRwJz0M9jGU18dBbyBOBERGevMABtENQebiEhZ6B9OURePTmnbhuoYPZqDTUTKxyFgRc7vy4Ej+VZ0zn3ZObfRObdxwYIFgQQnla9rIDHutCHgZbABdA/os1FKL5QBNjO72sx2mNluM7stz+NmZp/3H3/WzC6ZbFsz+7SZveCvf6+ZNZcidue8GudmpjnYRERC4GWwTTTA5peIVAabiEhe+UpEptNhRiQiIv3DqewJwWI111XRO5TUfDMiUi42ATf553cvB7qcc0fDDkpmh8FEiuFkesISkTX+52nXQCKosGQOC3yAzcyiwBeBa4ANwDvNbMOo1a4B1vu3W4AvFbDtj4HznXMXAjuBj5Yifoc3B1tEc7CJiITCm4OtgBKRmoNNRCSvMwNsdmaATf1aEZFQ9Q8np5zB1lLnXXx2qHNgJkMSEcnLzL4NPAqcY2aHzOx9Znarmd3qr3I/sAfYDXwF+GBIocos1D3oDZpNWCJSA2wSoKkV+J6eS4Hdzrk9AGZ2F3AdsC1nneuAbzpvBOsxM2s2syXA6vG2dc49kLP9Y8D1pQg+7bwrfTUHm4hI8PqHk/QPpyYsEVlTFSFqRocG2ERE8sotEZmZgy2l0gwiIqHqH07RMMU52Ob71R0OdvazbmFDdrlzDrN8UyGJiEydc+6dkzzugA8FFI7MMZmyj401E5SIjGdKRGqATUovjAG2ZcDBnN8PAZcVsM6yArcF+F3g7mlHmkfaZTLYVCJSRCRombKPbfXjZ7CZGXXVUU5pDjYRkbzylojUhWMiIqEaGE6xYIIqDRNpzmSwnerPLvv5znb+9r5tfPi160ZUf7jz8QNjtr/xspVT2q+IiEjQlMEm5SaMOdjyXT41+hv9eOtMuq2ZfRxIAt/Ku3OzW8xss5ltbm9vLyDcUTtzgBmGTkSIiAQtk5U2UQYbeGUiVSJSRMIy1fmGzWyFmf2PmW03s+fN7A9LEd+ZDLbcEpGl2JOIiBSqfzg15RKR82pixCLGQb9EZDrt+D/3b2comebZw10zGaaIiEioMllpE83Bls1gG9QAm5ReGANsh4AVOb8vB44UuM6E25rZzcCbgXe5cSZIc8592Tm30Tm3ccGCBUUFnnnKiEEineaFoz3c+fiB7E1EREork5U20RxsAA3VMZWIFJFQTGe+YbyLxP7UOXcecDnwoTzbTltuBls0ogw2EZFy0D+cpDY+tSJDETOa66o41OllsN333FFeONZDPBZh25HumQxTREQkVJmstKba8T8za6q8IY+ufg2wSemFMcD2BLDezNaYWRy4Adg0ap1NwE3+1b2XA13OuaMTbWtmVwN/BrzFOddPCWSu7I2YYRhuTOKdiMjsYGZ3mNkJM9uas2y+mf3YzHb5P1uCjuukXyKytX7iDDavRKQG2EQkFNn5hp1zw0BmzuBc2fmGnXOPAc1mtsQ5d9Q59xSAc64H2I5XIn1GZfq0XolIf5lS2ESkwpR7tnCx+odT1E8xgw2gpS7OwVNeBtvdTxxgTVs9rz17AYdPD9DZr36xiIjMDmcG2MY/LxSLRKiKmkpESiACH2BzziWBDwM/wjtpcI9z7nkzu9XMbvVXux/YA+wGvgJ8cKJt/W2+AMwDfmxmz5jZ7TMdezong83sTHkdEZFZ6OvA1aOW3QY86JxbDzzo/x6ozBxsk5aIrI5l1xURCdh4cwkXtY6ZrQZeCjw+0wFmqjKoRKSIVKpKyBYuhnOOgcTUS0QCtNTHOdjZT99Qkif2dvLGDYt4ybImALYfVRabiIjMDqf9rLTmuvFLRII3D5sG2CQIU6s/ME3OufvxBtFyl92ec98BHyp0W3/5uhkOc4wz5XQMM1P+mojMWs65h/yTu7muA67y738D+Ble5nBgOnqHqItHqZukfE59PEbvUJKhZIrq2NRPVIiITMF05hv2HjRrAL4D/JFzLu9ZUTO7Be+EMStXriwqwDM7gohKRIpIZcpmCwOYWSZbeFvOOtlsYeAxM8tmCwNHwcsWNrNMtvA2QjKYSOMcUy4RCTC/Ls7p/gQ/2X6c4VSa15y9gP0d/cyrjnH09OAMRisiIhKe0/0JGqpjVEUnzhuqjWuATYIRRonIiuVyy+mgDDYRmXMW+Sck8H8uDDqAjr7hSbPXAOqrvUE1lYkUkRBMZ75hzKwKb3DtW865/xpvJ9OZVzh70Rg5JSLVsRWRylL22cLF6B9OAmf6sFPR4pdQ/5ef76G2KsrG1V4197Z51bT3Dk0/SBERkTJwun940uw18DLYugc1wCalpwG2IrjcOdjsTHkdEREZycxuMbPNZra5vb19xp73ZO8QrfXVk65X71/9qzKRIhKCKc83bGYGfA3Y7pz7bKkCHDkHmzfCllKNSBGpLCXPFi5Vfzaf/uEU4J0MnKp1CxpYu6CebUe7ecVZrdkqDgvmVdPeM6TzFyIiMiucHkgUPMDWNZAMICKZ6zTAVoSRc7CpRKSIzDnHzWwJgP/zxHgrTiezYiIdvcO0FZTB5g2wKYNNRII2nfmGgSuB3wFe588p/IyZXVuCGAGIaA42EalcJc8WLlV/Np/MANtkZdAnUhuPct/vv5I/fP16/uD167PLFzRUM5BI0efvQ0REpJJ19g/TXDv5eaGaqijdKhEpAQhlDrZKdWaAzTsRoQvARGSO2QTcDHzC//m9oAPo6BviAn+y9ok0aIBNREI01fmGnXMPkz/jYkZly0EaRCKjlomIVIZstjBwGC9b+MZR62wCPuzPz3YZAWcLFyNTIrJumvPF1MVj/PEbzx6xbME8r/pDe89Qto8sIiJSqbr6Eyxrrp10Pc3BJkFRBlsRzpTTUYlIEZndzOzbwKPAOWZ2yMzehzew9kYz2wW80f89MM45OnqLm4OtQwNsIiJj5IyvnclgUwqbiFSQSsgWLsZANoNt6iUix5MZYDvZo3nYRESk8hVTIrJ3KEkylQ4gKpnLdPlSEVzOhPDG2ALvIiKzhXPuneM89PpAA8nRPZAkmXa0Nkw+B1tNVZRoxOjQhO4iImPkXjQWMcNQBpuIVJ5yzxYuRt8MlIgcT1NtFVVRo139YhERqXDptON0/zAtdZNfeF3rX7TSPZhkfv3k64tMlTLYipA575CZg01ERIJzss87KVDIHGwRM1rq4ioRKSKSR2YwLdOdjURMc7CJiIQoUyKytgQZbBEz2hqqac+Twaar+kVEpJL0DCVJO+/ikcnUVvkDbCoTKSWmDLYiZOdgi+hKXxGRoHX0eoNlrfWTZ7B568VVIlJEJI/cqgzgXTymEpEiIuEpZYlI8MpE7u/oH7Hsqf2dfP/ZI/zeK9fm3ebOxw+MWXbjZStLEp+IiEghTvd753gKyWCr8QfYNA+blJoy2Iowcg42Q+NrIiLByZR7LGQONoD59cpgExHJJ7dPC152gy4cExEJT+bkX2MBV+RPxbLmWroGEvQOeZlyaef46Y4TDCXT3L35YHaAT0REpJyd7vc+Lwudgw00wCalpwG2ImSu9vVKRGoONhGRIJ3oyZSILCyDbX6DBthERPLJjKWdyWAzUurYioiEprM/QVXUqC9RBtuylloADncOALD9aDen+oa5fO18TvYOcdcTY7PVREREys3pgSIG2OIaYJNgaICtCNmrffFKRDpd6SsiEphj3YNURY3WAienba2PZ7PeRETkjLxzsKlEpIhIaE73D9NcFy/ZXO9Lm/wBttPeANujL3bQUlfFmy9cSktdFY/vOVWS/YqIiMykTInI5gJKRCqDTYKiAbYiOM5ksEVUIlJEJFDHuwdZOK+GSKSwEw9tDdV0DyYZTKjkjYhIruwcbP6J3KhpbmERkTB19g/TUsDV+FNVUxWlraGaw6cH6B5IsPdkH5esbCFixurWep7Yd0oXEItIwczsajPbYWa7zey2PI9fZWZdZvaMf/vLMOKU2SdbIrKAksrKYJOgaICtCJkLeyP+yQh1P0VEgnO8e5CFjYWVhwRY3FQDwIluZbGJiORKjy4RGdEcbCIiYersTxR0Nf50LG+p5XBnP88d7sIBFyxvAmB1az0dfcPsPdlX0v2LyOxgZlHgi8A1wAbgnWa2Ic+qv3DOXezf/jbQIGXW6vQz2JoKGGCrikaIxyJ0D2qATUpLA2xFyJTOscwcbDoRISISmGNdgyxurCl4/SX+ANvRroFShSQiUpGyGWz+7xEzVCFSRCQ8p0ucwQawrLmW7sEkD+1qZ0lTDQvneX3lVa11ADyxT2UiRaQglwK7nXN7nHPDwF3AdSHHJHPE6f4E82pixKKFDWk01lTRrQw2KbFQBtgKSCU2M/u8//izZnbJZNua2dvN7HkzS5vZxlLE7XIy2EpUGl1ERMZxonuIRVMYYDvWPViqkEREKlI2g83v0EbMSGmETUQkNJ39CeYXOM/wVF2ysoUNSxrpHUzyslUt2eUL5lXTUlfFE/s6S7p/EZk1lgEHc34/5C8b7Qoz22Jm/21mLwkmNJntugYSNBdxQUpTbUwlIqXkYkHvMCeV+I14jfATZrbJObctZ7VrgPX+7TLgS8Blk2y7Ffgt4F9KFXvuhPCG5mATEQlK31CSnqFktuxjIRb7k7kf7dIAm4hIrtw+LXjzC6tEpIhIOJxznO4fLnmJyNp4lHdfvorhZJqq6Jkrhs2MjavnTzmD7c7HD4xZduNlK6ccp4iUvXwpB6M7kk8Bq5xzvWZ2LfBdvHO8Y5/M7BbgFoCVK9V2yMTae4ZorS986pDWhmpO9g6XMCIpldH9i3LuW4SRwVZIKvF1wDed5zGg2cyWTLStc267c25HKQPPfFpkMticZmETEQlEJgttURFzsDVUx5hXHeOYBthEREZwo+Zgi0ZUIlJEJCx9wykSKVfyEpEZ8Vgkm8Gccenq+ezv6OdETuWHXcd7+MYj+9hy6LSmxxCRXIeAFTm/LweO5K7gnOt2zvX69+8HqsysLd+TOee+7Jzb6JzbuGDBglLFLLPE8e7ipg5Z1FjDcVU1khILY4CtkFTi8dYpNA25JEZmsKEMNhGRgBzPDrAV3pECWNxUowE2EZFR0qNG2CJm2bmGRUQkWJ193pX1pc5gm8jG1V7JyEyZyEQqzfe2HGHn8R7ufuIgWw51hRabiJSdJ4D1ZrbGzOLADcCm3BXMbLH5I/lmdine+eeOwCOVWedY92BxlY0aqznWNagLRaSkwhhgKySVeLx1Ctl24p2b3WJmm81sc3t7ezGbZv8ZvQw2lYgUEQlKZoCtmCuVwBtgO6qrlURERsh0YY3MHGwqESkiEpbOfm+ArSXEAbbzlzVRWxXNlom8Z/NBTvUN8+7LV9FcW8WWg6dDi01EyotzLgl8GPgRsB24xzn3vJndama3+qtdD2w1sy3A54EbnEY4ZJr6h5P0DCZZWERlo0WNNQwl03QPJEsYmcx1gc/BRgGpxBOsEy9g2wk5574MfBlg48aNRTXumQt7MyUi0yoRKSISiGNdQ0DxGWxLmmrYeby4iylERGa7sXOwGSmd8xARCUVnfwIgsBKR+VRFI7x0ZTNP7DvFYCLF5x/cxcr5dZy7eB57Tzbx6IsdDAynQotPRMqLX/bx/lHLbs+5/wXgC0HHJbPb8W7vvFCxJSLBy3xrCvFzVma3MDLYJk0l9n+/yTyXA13OuaMFblsyKhEpIhKO492DzKuOUV9d3HUhi5tqOdEzRCKVLlFkIiKVJ1shMjPAFjHSaiZFREJxuj/8EpEAL189n+1Hu/mz7zzL8e4hfu0lizAzLljWRMo5th/rDjU+ERGZ2zLTfxRz4XVmXc3DJqUUeAabcy5pZplU4ihwRyaV2H/8dryrIK4FdgP9wHsn2hbAzN4K/F9gAfADM3vGOfemmY3d+xkxVCJSRCRAx7oGWVREne2MJU01OAftPUMsba4tQWQiIpUnM99apkRk1IxhjbCJiIQiMwdbmBlsADe/YjX/vfUo33vmCK8+ewFr2xoAWN5SS3NtFVsPFz4P252PHxiz7MbLVs5YrCIiMvec6Cl+gG1xTgabSKmEUSKykFRiB3yo0G395fcC985spCOdyWDzTkc4lYgUEQnEvo4+Vs2vK3q7zOS3R7sGNcAmIuJLj8lgg3RS/VoRkTBkSkQ21YY7wDa/Ps6d77+cz/54J+975Roe3+PNx2ZmnL+siUf3dNA9mKCxxovzJ9uO85kf7+RQZz/vecVqljSpry0iIqVzJoOt8DnYMvO1ndAAm5RQGCUiK5YbNQebMthEREovnXbs6+hjTVt90dsu8wfVDnX2z3RYIiIVK3ORmD++RsQseyGZiIgE63T/MI01MWLR8E/PtDVU8/+99QLOWtAwYvn5y5pIpR0/2XYcgK7+BP/rP7cwmEiRSKX50fPHwghXRETmkOPdQ9THo8yrKfyClJqqKM11Vcpgk5IKvwdXQTInHrIlIkOOR0RkLjjaPchgIs2aBcUPsK1qrSNi8OKJ3hJEJiJSmc5ksHlDbBHTHGwiImHp7E/QUh/u/GuTWdFSS1NtFfc/dxSAf3pwF6cHEnzhxpdy1dkL2Xm8l70n+0KOUkREZrPj3YNFlYfMWNxYw/HuoRJEJOLRAFsRcsvpGOB0pa+ISMntbfe+rGfmgShGdSzKyvl17G7XAJuISIZzjoid+T1ikEqrXysiEoaOviFa6sp7gM3MuHB5Ez994QR//4Nt/Osje3nnpSt5ydImLl/bSkN1jF/sag87TBERmcWmOsC2sLGG48pgkxIKZQ62SuVy52AzlMEmIhKAvSe9wbG1U8hgA1i3sIHdymATEclKO0fEzoyw1cVj9A0r80BEJAy7T/Ry5VltYYcxqdedu5DugQRf+cVeLljWxF/8+gYA4rEIG1e18POd7ZzuH6bZHyzsHUryi13t7D3Zxzs2rsj7nHc+fmDMshsvW1m6gxARkYp1rHuQjatait5ucWM1O451lyAiCUrvUJLvPXOY15y9INvPKCfKYCtCOncONkxzsImIBODF9j7q41EWzit8IttcZy1sYO/JPpIp1T8TEQFvHuGc8TUaa2P0D6fUToqIBKxrIMHx7iHWL5oXdiiTqo5FueM9L+fW15zFV27aSG08mn1s4+r5OODJ/Z0AJFJp7nh4Lw/vOsmJ7iG++eg+uvoT4QQuIiIVL5V2nOgemnKJyPaeIRL6rlORnj10mk/893b+8K5nuOHLj9HRW37lPjXAVgQ3Yg42lYgUEQnC3pN9rFlQn50rqFjrFjSQSDkOnOqf4chERCpT2jGiTW30JwrvHkyGFZKIyJy063gPAGcvKr4UehhaG6q57ZpzWdw08gTn/Po46xc28NieDroGEvxw6zGOdQ/yO1es4uZXrOZU3zCf+tELIUUtIiKV7sCpfoZTac5aUPzn5doFDaQd7GlXxY5K42WuHWFpcy2fvv5C9p7s4/e//XTYYY2hAbYijMxgU4lIEZEg7D3Zx5opzL+WsW6ht63KRIqIeEbPwdZU6w2wdQ0ou0BEJEg7j3v907MrIINtMtdesIRE2vGPP9nJo3s6uGJtK+cubmRNWz0bV8/nns0HOdQ58oK3U33DPH2gc9J5QO98/MCIm4iIzC0vHPVKPJ67pPjPy8w2L6hMZMX54dajDKfSvO2S5bx94wpuu+ZcHnmxg0dePBl2aCNogK0I6cwcbHhX/SqBTUSktPqGkhzq7Gdt29TmXwOvRCTALg2wiYgAY+dga6zNZLBpgE1EJEg7j/dQWxVlWXNt2KFM26LGGm7YuILaqii/ceESfv3CJdnHrjp7AYbxTz/ZlV32Lz9/kc/9ZCf/8eQh/vlnu+nsHw4jbBERqQAvHOvBDNYvLH6AbW1bA7GI8cKxnhJEJqVyun+YZw6e5vI187OlQd956UoWN9bwuR/vLKvKgrGwA6gkmffNzLwSkcphExEpqacOdJJ2cMkUJrLNaKypYnFjDTvUmRIRAfwSkTm/ZzLYupXBJiISqF0neli/qIFIZGql0MvNuUsaOXdJ45jlzXVx3nvlav7loT28dGULJ3oG+cef7OIlSxvZsKSRTVuOcM8TB3n/q9eO2TY9SXabiIjMfi8c62ZNa/2I+T8LFY9FWLewQeeEKsyjL3YA8Ip1bdllNVVRPnDVWfzVpud56kAnL1s1P6zwRtAAWxFy52CrikYYTGhyRBGRUvrV3lNEI8bLpjHABvDyNfN5dE8Hzrkpz+UmIjJbOMeIDLbqWIR4NKIBNhGRgO083sur1y8IO4xAfORN5/D0gdN87N7nAHjLRUu5dM387OfRfzx5iId2tvPuy1cB8GJ7L39+71aePNDJmtZ6fuOipcyvjwPkLRN542UrAzoSEREJ2o5jPZyX5wKOQp2zeB5P7D01gxFJKfUMJvjVvlO8ZGkTLXXxEY+9feNyiePsvQAAIABJREFU/uGBHdzxy31lM8CmEpFFyM7BFjFa6+N0DyRIpDTIJiJSKo/vOcX5SxtpqJ7e9SCvWtdGe89Qdp4LEZG5LO0cudcamBmNtTG6BpPhBSUiMsfsPtFLe88Q501hPplKVBWNcPvvvIy/ve4l3H3L5fzjb1+cHVy7eEUzFy5v4oFtx/nW4/v5j80HefPnH+b5I1287ZJl7D/Vx9ce3sPpUWUkh5IpjnYN0Dukzy8RkdmqfzjJ/lP9nLt46gNs5y5u5EjXoOacrhD3bD7EUDLNK3Oy1zLq4jFuePkKfrj1GEdOD4QQ3VjKYCtCOieDra2hGoc3KW+mDqiIiMycwUSKZw6e5uZXrJr2c1253vtQfnj3Sc5ZPDdOYoiUE11pXl6cc2PKkTXWVimDTUQkQF9/ZC/xWITffOmysEMJzPz6ODddsXrMcjPjbZcsp3sgycfv3QrAy1a18KV3XcLCxhrm11Xz1Yf38LWH9/L+V6+loTrGU/s7+dG24/QNJTFgOJniQ69dN6JahfofIiKVb+fxXpxjWudyzvW33XGsh0vXlEfWk+SXTKW54+G9rGqtY8X8urzr3HTFau745T7ueHgvf/7mDQFHOJYG2IqQzk6eZ7Q2eOmJJ3uHNMAmIlICTx3oZDiV5rI1rdN+rmXNtaxpq+eXu0/yvleumYHoJCg6MSIy89KjSkQCNNVUsfdkX0gRiYjMLaf7h/nOk4f5zYuX0tZQHXY4ZaEqGuG9V65mZWsdETOuWNtKPOYVXVrWUst7X+GdTPv8g7uorYrS0TfMyvl1vPmCJWw/1s0/PLCTF4718OnrL6I2HqWzb5gHnj/Gvo5+zOCKta28ZGn+7Af1N0VEytfPd7Rj5mU7T9WFy5uIGPx85wkNsJW5Hzx3lMOnB3j3BJ/DK+bXcd1FS/nW4wf4wFVn0RpyX0oDbEXIDK9lMtgAOnqHx99ARESm7M7HDzCvJsblZ01/gA3gVevbuGfzQU71DWfnbxARmYvSzjF6NsrG2iq6BxM5F5SJiEgppNOOj393K4PJFIsaa/IO7sxVVdEIrz1nYd7HVrbW875XruHRPR10DSR4w3mLuHB5E2bGhcubuPaCJXzyhy/w1P5ONixt5Je7OxhMpFg5v46ewSR3/uoAZy9q4PXnLWJxUw2n+4e5Z/NBfrW3k70nezlvSSMvW9lCdVU04KMWEZHxOOf43jOHuWzNfBY3TT3BpbWhmivXtfG9Z47wkV87Z0S2s5SPwUSKT/1wB+ctaeTcSebc++Brz+LeZw7z5V/s4aPXnBdQhPmFMsBmZlcD/wREga865z4x6nHzH78W6Afe45x7aqJtzWw+cDewGtgHvMM51zmTcbtsiUijpipKfXWMk71DM7kLEZGyN1kbPhMOnurn/ueO8v5XrZ32/GsZ7758Ff/22H6+8os9/NnV587Ic0ppJFJpdhzrYc/JPp49dJq2hmoWNdYQjagTXMnSzrH7RC8vnuilazDBk/s7uWBZI9dcsGTWVQMoRV93JjlvPyOWNdZWkXZoHhsRqRjl3tbm45zj736wnR88e5SPXXsuDdVVQex21lgxP3+5KDPj1tecxflLm/j6I3t54VgPb71kGQv8PmQq7Xh8bwc/3HqMKz/5U9a21bOvo49EyrFuYQM9g0nue/YoD+1s56pzFnLu4nn8w492sPN4DwdP9TOQSLOkqYaPXnsuFy4fmUHx5Yf20DeUZF5NjLq4971F2W8y202n/RUpxnOHu9hzso9bXr122s/1mxcv40//YwtP7u9k42plsZWjO365l8OnB/jU9Reyv6N/wnXXLZzHW1+6jK/9Yi9vuWgpL1naFFCUYwU+wGZmUeCLwBuBQ8ATZrbJObctZ7VrgPX+7TLgS8Blk2x7G/Cgc+4TZnab//ufzWTs6bT3M1NSp60hzkllsInIHFJgGz4tzjk+9+OdRMx4z5WrZ+ppOXvRPH79giV845F9vOcVq2fdCf3ZYNfxHu5+4iD3Pn2Yjr6Rn68N1TEuWdnMy1apI1xpuvoT/GJXO4/t6aCzP0E0YjTXVnG0a5DvPHWIv/vBdq4+fzE3XbGal69uqfirCUvY150xzjlGj1cv868Ife5Q10zuSkSkJCqhrR1tOJnmL767lbs3H+S9V67m/a9ay7d/dbCUu5xzXrm+jVf6cy/DmdKP0YjxirPaOGfRPAYSKbYd7eYNGxbxlouWct6SRu58/AAHOvq477mjbNpyhE1bzjzngoZqauNRNu8/xVu+8EvOXTyPl6+eT/9wiqcPdrKn/Ux55RUttWxY2sT6RQ04B9uOdPHc4W5O9Q3R0TfMqtZ6zmqrZ8G8asyM37hoCYdPD3Do1ACDyRTnLp7HmrYGXVQmZW067W/QsUplc87xr7/cRzwa4ZoLlkz7+d50/mI+/t3n+Ndf7uNlqyr/e+ds8/Cuk3zmgZ286SWLuHJdG/s7Js/w/4tf38BDO0/yp/ds4a5bLqe5LpxqVWFksF0K7HbO7QEws7uA64Dchvg64JvOSxl7zMyazWwJXnbaeNteB1zlb/8N4GfM9ACbn8GW+f9rq69m5/GemdyFiEi5K6QNn5bPPLCT/3r6MB9+7TqWNNXO1NMC8EdvOJsHt5/ghi8/xldu2si6hQ0z+vxSHOcchzoH+OHWY2zacoTnDncRixhvOG8R1164hHMWzeMHzx7lWPcAzx3q4uHdJ3lo10l+uuME1120lKvPX8ySphp1jMvQcDLNUwc62bTlCPc+dZiBRIrVrfVcff4Szl08j6pohBsvW8me9l7ufPwA92w+yH3PHmXdwgZuePkK3nzh0mmVAAlZqfq6MyadHjsH28rWes5aUM/PdpygbyhJ/QxlD4uIlEjZt7W5ntzfyd98/3mePdTF779uHX/yxrPVfwlBa0P1uNllK1vr+cBrzvIGvDoHqKmKsratnsZaL8twMJEiGjG+v+UIm7YcoToW4YJlTaxfOI/muio6eofZfrSbHz1/jB89fyz7vG0N1SxuqubgqQGe9S9iiUWMaMT42L3PjYmjpirCOYsbWdZcQ9dAgm1HurPZ5U21VSxoqOY15yxkwbxqBhMp2nuGONEzyHDS0VJXxcr5daxuq2d+fZxk2tHZN0xH3zDJVJq6eJRFjTUsba6lyT+u/uEUfcNJ+odSpJ2jua6Klro4LfVxamIRBpNpBoZTDAynAGioiTGvJkZVNDIibucciZTD4aiOqczmLDfl9tc5dzSIAJ1ztPcOset4LzuO9XD49AC9g0n2dfTRXFtF27xq2hqqaW2Ic9MVq4MISYqUTju+9vBe7n36MB967VnZNms6GqpjfOA16/jcT3ay4WeNfOA1ZxHRBQ2hS6bS/MeTh/i7+7axbkED//D2iwretqU+zmfecRHv/8Zm3vEvj/Kp6y+a1lx9UxXGN+dlQO5lWocYexVDvnWWTbLtokxD7Zw7amb5C3dPw6rWet7/qjXZ+dfaGuI8eSDJA88fwwyOdg3M9C5FpEJcvKKZ15+3KOwwglBIGz5lnX3D3L35IDe8fAV/+mtnz9TTZq1b2MC//96lvOdfn+ANn/05F69oZu2CeuriUaqiEeKxCFWRyORPVCYclTNXUjLtGBxOMZBIMZBIc7xrkB3He+gaSADepMN//uvn8daXLhsxQe2T+ztZ3FTDxSta6BlM8MzB0xw41c/f3reNv71vG811VZy9aB6LG2toqIlRH496Awd+P9kwcn7174/tRI9+LfNNQzV6Uf513OgFBTzP2JVGL8r3To9dZ/LnyWf0/qe6r0TScaJnkGPdQ+xp72UomaamKsJvXLg0ezJntLULGvjzN2/gT37tbO7bcpRvP3GAv/vBdv7uB9tZ0lTD8pZaljbX0lxbRVNdnD9548y3CyVQqr7ujEk7R77zur+2YTFf+vmLvO1Lj3DVOQuJjtMc5vsfyj6m76giFe36ly1nVWt92GEUoqzb2t0nvAtI2nuHeN4vb9VSV8Xt734ZV5+/eCZ3JTPIzFjeUsfylrFlKGuqotx42UpufsXqEctz59B73bkLOd0/zPnLmkg7x7mLG1nU6GWrfeux/XT2J3ixvZeTvUMkUo7m2qrsgFY0Yqxpq2fb0W6eP9LFC8d6aKr1Bszm1Xgnljv7h2nvGeJrD+8hkfL6YvOqYyxsrPYGyoaSdA8GU+q5KuoNEqbSjlTakc7pGsZjEZpqq6ipiozbZ4hFjXg0QixqJFOOZNqRTHllo2qqolTHIlRXRamKGs55fRfnzvRTq6JGLBLJxpHt82f6+n7/38z8nyN/x0Z+T7Dc37Mhj/M4Z0ptj10++T7OX9ZU6e3AdNrfGR1g+78P7uL0QIL+4RQDw0n6hlMc7Rpg/8l+enLKntfFo8yridE9kGQgkcoujxh8/Zf7WNZSS0tdnKbaKqqiEaIR72K0SMSIFPj9Ecb/7lXI96uJnrfARf7zznxc4513KGbq5rxxjbNuz2CSLQdPs+dkH2/csIg/feM5he9oEr//unXsPN7Dp3+0g3s2H+SlK5pp9tvgWNSI+e3JVEzn/Mx0psGezlmh6e13esfbN5TkaNcgTx/opLM/wRVrW/nsb1+U/cwr1GvOXsDXf/flfPBbT/GbX/wl6xY2cNHyZv7Pb11APBbM+b0wBtjy/ZWOfkfGW6eQbSfeudktwC3+r71mtqOY7QH+3PvRBpwEL12ugmWPYxaYLccyW44DZs+xlOo4VpXgOUutoHZ4um3tZuCTxcU15j16VwEb7S9uH6VUyf8rMxL7fuD7wPunsN2WSdea0Jx/7UttvH/+d00Sf77/zz8tfvdhtLOB9HVnok/72DjvwX7gR8U+2cwr179vxVUcxVWc0OP6SP7Fk8U1K9vamWhnc+0HrvmrMYsLes8L6dcWs16e7WY0jmls2/auKf4PzPBrlPf1mM7xT1HobYKvXOKA8okl6DjK6dzBdNrfsU82w23tJMa8b3tLuLMpKJe/7/EEHt9Xga/eXPDqRZ0X2g88NKWopkzv7wT2A3f9P+M/XmhfZT/wIPDZ4kOYcjsbxgDbIWBFzu/LgSMFrhOfYNvjmXRjv+zDiXw7d859Gfjy1MP3mNlm59zG6T5P2GbLccDsOZbZchwwe45lthzHDCmkDZ+xtrZQlf4eVXL8lRw7VHb8lRw7VH78EyhVX3eEmWhny/k9KNfYFFdxFFdxFFdRSt7WBtGfLZfXVnEojkqIA8onlnKJIyTTaX/HCPLcQbm/b4pvehTf9Ci+qQujDtYTwHozW2NmceAGYNOodTYBN5nncqDLL/840babgMyY9s3A90p9ICIic1AhbbiIyFxWqr6uiIicobZWRCQc02l/RURmncAz2JxzSTP7MF7lmShwh3PueTO71X/8duB+4FpgN9APvHeibf2n/gRwj5m9DzgAvD3AwxIRmRMmaYdFROa8EvZ1RUTEp7ZWRCQc02l/RURmozBKROKcux+vsc1ddnvOfQd8qNBt/eUdwOtnNtIJBVb6rMRmy3HA7DmW2XIcMHuOZbYcx4wYrx0OWaW/R5UcfyXHDpUdfyXHDpUf/7hK0dctkXJ+D8o1NsVVHMVVHMVVhApqaydSLq+t4hhJcYxULnFA+cRSLnGEYjrtb8jK/X1TfNOj+KZH8U2ReW2eiIiIiIiIiIiIiIiIiBQijDnYRERERERERERERERERCqWBtiKZGZXm9kOM9ttZreFHU8+ZrbPzJ4zs2fMbLO/bL6Z/djMdvk/W3LW/6h/PDvM7E05y1/mP89uM/u8mVkAsd9hZifMbGvOshmL3cyqzexuf/njZrY64GP5azM77L83z5jZteV+LGa2wsz+x8y2m9nzZvaH/vKKel8mOI6Ke0/mssnaYPN83n/8WTO7JIw48ykg9nf5MT9rZo+Y2UVhxDmeyeLPWe/lZpYys+uDjG8ihcRuZlf5bcDzZvbzoGOcSAF/O01m9n0z2+LHXzZzHOT7LBz1eNn+z852hf5Pl2jfM9a3KEFsUTN72szuK5eY/H01m9l/mtkL/ut2RTnEZmZ/7L+HW83s22ZWE0Zc+dqaqcRhM/z9Z5y4Pu2/j8+a2b1m1lwOceU89hEzc2bWFnRcc0lYbfAE7e+434lKHE9R5y5KFMM5Ocf9jJl1m9kfBfGazFTbVaI48rZVZrbazAZyXpfbx3/mGYmj6O/rJYrj7pwY9pnZM/7ykr0eMnPCanMLMV67XG5sVB+53FievnLYMeWyPH3mkOMp6vOnTOIbtw8dOuecbgXe8CbvfBFYC8SBLcCGsOPKE+c+oG3Usk8Bt/n3bwM+6d/f4B9HNbDGP76o/9ivgCsAA/4buCaA2F8NXAJsLUXswAeB2/37NwB3B3wsfw18JM+6ZXsswBLgEv/+PGCnH29FvS8THEfFvSdz9UYBbTDeRMr/7b83lwOPhx13EbG/Amjx719TLrEXGn/Oej/Fq8d/fdhxF/HaNwPbgJX+7wvDjrvI+D+W0wYvAE4B8bBj9+MZ81k46vGy/J+d7bdC/6dLuP8Z61uUILY/Ae4E7vN/Dz0mf3/fAH7Pvx/3261QYwOWAXuBWv/3e4D3hBFXvrZmKnEww99/xonr14CYf/+T5RKXv3wF8CNgP/73ySDjmis3QmyDKfI7UQDx7KPAcxcBvjfHgFVBvCYz1XaVKI7x2qrVo9uOEr8eed+HoF+PUY9/BvjLUr8eus3Y31VZn8sdr10OO648cY7oI5fbjTx95bBjyoktb5855JgK/vwpo/jyfi6Vw00ZbMW5FNjtnNvjnBsG7gKuCzmmQl2H19jg//zNnOV3OeeGnHN7gd3ApWa2BGh0zj3qvL/cb+ZsUzLOuYfwTgyWKvbc5/pP4PWlutJynGMZT9kei3PuqHPuKf9+D7Ad78Ohot6XCY5jPGV5HHNcIW3wdcA3necxoNl/z8I2aezOuUecc53+r48BywOOcSKFfv79PvAd4ESQwU2ikNhvBP7LOXcAwDlXafE7YJ7f3jTgffYkgw0zvwI+C8v1f3a2C7VPO1N9i5mOy8yWA78OfDVncagx+XE14n3J/BqAc27YOXe6HGIDYkCtmcWAOuBIGHEF8B1ixuJyzj3gnMu00bmf96HG5fsc8P/ifa5klNX3xVkitDZ4Ct+JwjDe/24QXg+86JzbH8TOZqLtKlUcE7RVJTMT51BKHYff334H8O2Z2JcEoqzP5VZCuzxOH7lsTNBXLif5+syhKfLzJ3Dl8rlUKA2wFWcZcDDn90OUWaPnc8ADZvakmd3iL1vknDsKXuMNLPSXj3dMy/z7o5eHYSZjz27j/1N2Aa0lizy/D/vprHfkpNtWxLGYV/LwpcDjVPD7Muo4oILfkzmmkDa4XNvpYuN6H96V4OVi0vjNbBnwVqDcyqIU8tqfDbSY2c/8z86bAotucoXE/wXgPLxO+nPAHzrn0sGEN23l+j8725XN6z7NvsVM+0e8wYXc/5+wYwLviut24F/90jxfNbP6sGNzzh0G/gE4ABwFupxzD4QdV45K+P7zu5z5vA81LjN7C3DYObdl1EPl9HrNFmXRBhf4najUijl3EYQbGDlwEsZrUi5taK7ctgpgjf959HMze1UA+y/m+3qpvQo47pzblbMs6NdDilMWbW4h8rTL5SJfH7mcjNdXLgsT9JnLTZifv8Ua/bkUKg2wFSdfJorLsyxsVzrnLsErMfYhM3v1BOuOd0yVcKxTiT3s4/oScBZwMV6j+hl/edkfi5k14GWm/JFzrnuiVfMsK5tjyXMcFfuezEGFvL7l+h4UHJeZvRZvgO3PShpRcQqJ/x+BP3POpQKIpxiFxB4DXoZ3Vd6bgL8ws7NLHViBCon/TcAzwFK8tuwL/lV8laBc/2dnu7J43WegbzGTsbwZOOGce7LQTfIsK9VrGMMrkfIl59xLgT68si3jCSQ2/yTndXiluZYC9Wb27rDjKkBZfP8xs4/jZRt/K+y4zKwO+Djwl/keDiuuWSz0166I70SlVsy5i5IyszjwFuA//EVhvSbjCeXvJk9bdRSvrPpL8UvGlbjfWez39VJ7JyMHYYN+PaR4obe5hSiiXxyoKfSRw1BsXzlQU+gzywTyfC6FTgNsxTmEV5c+Yzkhp3Tm45w74v88AdyLlw59PFNyyf+ZKX813jEdYmSqZZjHOpOxZ7fx03KbKLwEwbQ5544751J+ZsFXOFPCoKyPxcyq8D7ov+Wc+y9/ccW9L/mOo1LfkzmqkDa4XNvpguIyswvxyi5c55zrCCi2QhQS/0bgLjPbB1wP/LOZlUOpqEL/bn7onOtzzp0EHgIuCii+yRQS/3vxSlw659xuvPru5wYU33SV6//sbBf66z5DfYuZdCXwFr8Nuwt4nZn9e8gxZRwCDjnnMlcz/yfeSYSwY3sDsNc51+6cSwD/hTefaNhxZZTt9x8zuxl4M/Auv7xi2HGdhXfSZ4v/P7AceMrMFocc12wVahtc5Heikiry3EWpXQM85Zw77scUymtC+bShedsqvyRjh3//Sby5rUp2YdoUvq+XjP8d/7eAu3PiC/T1kCkJvd87mXH6xeVivD5yORmvr1wuxuszl5uwPn8LNk4fOnQaYCvOE8B6M1vjX910A7Ap5JhGMLN6M5uXuY83AeBWvDhv9le7Gfief38TcIOZVZvZGmA98Cs/FbTHzC73a0zflLNN0GYy9tznuh74aZD/kDZyXpm34r03mbjK8lj8/X4N2O6c+2zOQxX1vox3HJX4nsxhhbTBm4CbzHM5Xur90aADzWPS2M1sJV5H63eccztDiHEik8bvnFvjnFvtnFuN16H9oHPuu8GHOkYhfzffA15lZjH/Kv7L8Grfl4NC4j+AN2cIZrYIOAfYE2iUU1eu/7OzXah92pnqW8xkTM65jzrnlvtt2A14n+HvDjOmnNiOAQfN7Bx/0euBbWUQ2wHgcjOr89/T1+O1nWHHlVGW33/M7Gq8LPW3OOf6R8UbSlzOueeccwtzPscPAZf4f3uV8H2x0oTWBk/hO1EpYyn23EWpjchMCuM18ZVFGzpeW2VmC8ws6t9f68dRsn5nsd/XSxWH7w3AC865bHncoF8PmZKyPpc7Qb+4LEzQRy4bE/SVy8V4feZyE9bnb0Em6EOHzzmnWxE34FpgJ95VKR8PO5488a0Ftvi35zMx4s0D9SCwy/85P2ebj/vHswO4Jmf5RrzOy4t487tYAPF/Gy/FPoH3xe59Mxk7UINX8mE3XudrbcDH8m948+M8i9dwLSn3YwFeiZc+/yxeCbJn/P+DinpfJjiOintP5vKNPG0wcCtwq3/fgC/6jz8HbAw75iJi/yrQmfP3uTnsmIuJf9S6XweuDzvmYmIH/hdeJ3wrXlmO0OMu4m9nKfCA/ze/FXh32DHnxJ7vs7Ai/mdn+y3f31WA+56xvkWJ4rsKuM+/Xy4xXQxs9l+z7wIt5RAb8DfAC37b829AdRhxjdPWhP79Z5y4duPNBZP527+9HOIa9fg+oC3ouObSjZDaYKbwnaiEsRR97qKEsdQBHUBTzrKSvyYz1XaVKI68bRXwNv/92gI8BfxGieMo+vt6KeLwl3+dUd99Svl66DZzt7Da3AJjy9suhx3XOLFehd9HLrcbefrKYcc0Kr4xfeaQ4ynq86dM4hu3Dx32LXNSWEREREREREREREREREQKoBKRIiIiIiIiIiIiIiIiIkXQAJuIiIiIiIiIiIiIiIhIETTAJiIiIiIiIiIiIiIiIlIEDbCJiIiIiIiIiIiIiIiIFEEDbCIiIiIiIiIiIiIiIiJF0ACbiIiIiIiIiIiIiIiISBE0wCYyBWZ2sZldO8k67zGzLwQUz9fMbIuZPWtm/2lmDf5yM7PPm9lu/7FLgohHRCqfmf3MzDb69+83s+awY8plZleZ2SsmWeevzewjAcXzQ78dft7MbjezqL+82szu9tvhx81sdRDxiMjsZ2arzezGSda5yszuCyiei8zsUTN7zsy+b2aNOY991G8Hd5jZm4KIR0SkVMzsYwWs0xtQLC1mdq//ff9XZnZ+zmNX++3ubjO7LYh4RESCVobnaF9nZk+Z2VYz+4aZxfzlOkc7S2mATWRqLgYmbLwD9sfOuYuccxcCB4AP+8uvAdb7t1uAL4UUn4hUMOfctc6502HHMcpVwIQDbAF7h3PuIuB8YAHwdn/5+4BO59w64HPAJ0OKT0Rmn9XAhANsAfsqcJtz7gLgXuB/AZjZBuAG4CXA1cA/Zy5CEBGpUJMOsAXoY8Az/rmAm4B/AvDb2S/inRPYALzTb49FRGabsjlHa2YR4BvADc6584H9wM3+wzpHO0tpgE3Khn8V7gtm9lV/lP9bZvYGM/ulme0ys0v92yNm9rT/8xx/2z8xszv8+xf429dNsP57zOy7/tW1e83sw/5zPG1mj5nZfH+9n5nZJ/0rwXaa2avMLA78LfDbZvaMmf12Ace2yswe9K9QeNDMVvrLf8PPaHjazH5iZov85X9tZnf4+99jZn/gL683sx/4WRJbM/t2znX7jxtQCzh/19cB33Sex4BmM1syQ2+ZiJSZAtvRer99ecJve67zt601s7v8dupuvLYk87z7zKzNv/9dM3vSvEytW3LW6TWzv/fbp8dy2rOJ2rlvmNkD/vP/lpl9yrzMhx+aWVXOvv/GvCvAnjOzc83LArsV+GO/HX5VAa/NxX5cz5p3lW+Lv/z9/muxxcy+Y2Z1/vKvm3d12SN+O3y9v3yJmT3k73drZt+ZdhiIAXFGtsPf8O//J/B6v60WEcnLzG7y26otZvZv47VHwCeAV/nt0R8X8Lzz/Tb8Wb89vNBfPlF/+b/8NnmXmX3KXx71Y9rqt8uZfZ8DPOTf/zHwNv/+dcBdzrkh59xeYDdw6Uy8ViIik8nXd/X7rZ/0l//Ebwcz373f4q8zXhv4CaDWb3u/VcD+zcw+ndNm/ra/vMG8cwOZPm6mT77azLab2Vf8mB8ws1pEQ4MgAAAgAElEQVT/sT8ws21+O36Xv4sNwIMAzrkXgNV+f/tSYLdzbo9zbhi4C689FhGZlOkc7VTP0bYCQ865nf7uRveJdY52NnLO6aZbWdzwrsJNAhfgDf4+CdwBGF4j9F2gEYj5678B+I5/P4L3hf6twGbgSn/5eOu/B+/L/Ty8TIMu4Fb/sc8Bf+Tf/xnwGf/+tcBPcrb/wiTHk10H+D5ws3//d4Hv+vdbAPPv/17Ovv4aeASoBtqADqAKr1H+Ss4+mnLu/ytwHPgfoO7/Z+/OoyS9q8Puf29X9TKr1tGCpLEEyBYKBiwGgV/wgjG25MQRBCcG20AIRFEMXuI4tpI4Dg5JXnD8Ol5ebFnGxMQYYzkgLINAYNkg24CQMEILkkBIII1Gy0ia0UzPTHdtN388T/XUdFf1MlPVVd3z/ZxTp+rZqn4jnXPnmd997v2V+z4KvKzjnBuBHcP+f+3Ll6/BvJYZR/878BPl+ScCXwU2AT8HvLfc/7zye3aU298ATi0/n1y+bwDuBE4ptxP44fLzrwK/VH5eLM79bRnbng8cBC4tj10LvKrjt3+q/PyTwHs6rv/5Jf57zJ0D3A58T/n5vwC/UX4+peP8/9rxW38I/Fn53/FCigkKgH8L/MfycwXY0nH9DcAe4ANApdx3J3B2xzlfb/+39OXLl6/5L4oqr3s7Y+4i8eh7gY8u8X1z5wC/Dfzn8vP3UVQ8wOL3y/cDJwBTFE/gngO8EPhUx2+cWL5/Fris/PxzwP7y8/9P+fdOuf0HwI8M+7+1L1++jo8XXe5dKe5bO+87P9lxT9qOjV1jYHlsehm/O12+v4ZigrUCnE7RceZMioeytpbnnEoxPxEcvp9/QXnsGg7fu+8CJsvP7dj734FfLz9fXF77QuBHKO+by2OvZ4k5DF++fPlqv3CO9qjmaMv/Pt/k8FzKbwJ3lJ+do12nryrSaHkgM+8AiIi7gBszMyPiDorgfgLwvog4n+KmeBwgM1sR8c8pJlB/LzP/rvy+rueX/joz9wP7I+JpigALcAfF5HLbh8v3L5ZjOBrfCfyT8vMfUUw+A5wN/Gn5xMIE8EDHNR/LzFlgNiIep7gZvwP4tYh4F8Vkyd+0T87MN0XRBuK3gR+lSLh1q5LILvskrR9LxdGzgX8ch9cmmwK2A98N/BZAZt4eEbf3+P6fjohXl5/PoWhv8CRQo7hhhCJevrL8vFic+3hm1suxVYBPlPvbY23rjMP/hBWKiBMoJiE+U+56H8VkNcBzI+K/UiQbN1Mkydo+kpkt4Cvtp9eAW4D3RlFh95HMvK19cmb+YERMAX9MMXn9KYzDklbm+4D/k5lPAGTmU1EUvXaLRyv1MsonaDPzryLilDI+bqX3/fKNmfk0QER8BfgW4C7gmRHx28DHKCamoZig+K2I+GXgOoq/F8A4KGm4ut271jjyvnO245703I5ru8XAh1b4+y8D/iQzm8BjEfEZ4EXAx4H/HhHfDbSAsyj+zQ/F/Xz7HrNzHuJ24I8j4iMUk9tQVDP/ZkTcVv5ZvkQxKW7slXSsnKM9bNlztBHxWuB/RsQkxX1yo/wO4/I6ZYtIjZrZjs+tju0WxRNe76AIus8FfphiYrjtfGAaeEbHvsXOX+q35p/XnLf/WLQD6G9TPEHx7cC/WmR8TYqnPL5K8TTaHcD/W05gHP7S4qb9TzlcfryT4h8RbWdTPPUmaf1aKrYF8JrMfEH52p6Zd5fnLHpzFxHfS/Gk2Xdmsd7Ylzgct+qZ2b6+M14uGefKSePO61cjDrf9IfC2cny/0m18pSjHehNFMvJh4I8i4g2dX5aZMxQTy+0WPHNxOIrFjU8Anurzn0HS+hF0j8UL4tFRfvd8yfLvl9v3o3soqjw+DbyVYu01MvOezPyBzHwh8CcUFbvg/aikIVnk3nX+fWfnPWm3e1A4+vvQXjH7xykqNV6YmS+g6EbTjr+9fvcfUqyr9kLgixFRzcx9mfmm8jveUH7nAxh7JR0752i7j2/ROdrM/FxmfldmXkxRyfe18jrj8jplgk1rzQkUk5pQlPcCc9UJv0kx6XlKHF6bouv5fbCfonR5uT5Lsbg7FDfSf1t+7hzfG+dfNF9EPAM4mJnvB34NuCgKzy6PB8VfUveUl1wHvKE85yXA05n5yArGLWn9uQH4qTJeEBHfUe6/iSI+ERHP5cinxNpOAPZk5sGIuAB4yTJ+b0VxbgWWHYfLJ4/3xOG12l4PtKvZtgCPlBVpP77Ud0XEtwCPZ+bvU7Q5uyiKNTTOLI9XKdpVdMbh9p/7R4C/6pjQkaT5bgT+WUScAsW6aYucu9L70c44/73AE1msH7mi++Uo1uQcy8wPAf8JuKjcf1r5Pgb8EnBVecl1wGsjYjIizqOYcPnCCsYtSUfraO5dl6Ne3jsux00UawNVImIbxZzFF8qxPV5Wzr2cojqupzK2npOZfw38AmX3hYg4sVyDCIqWZjeVsf0W4PyIOK88/lqKeCxJ/eIc7bw52nJ/+554EvhFjrwndo52HTLBprXmVymeCvg7inZibf8T+J3y6YE3A+8sA1qv84/VXwMXxjIX0AR+GnhT2XLt9cDPlPvfDvxZRPwN8MQyvufbgS+U7R/+I8V6QUFRYn0HxVMTZ1KsLwRwPUXf+PuA36dYv0jS8e0dFK0Ybo+IO8ttgN+l+Ef67RT/aO82+fkJoFqe8w7g88v4vbezsji3XH8BvLqMw9+15NnFDfL/KMf+Ag7Hyf8E3EzRzvGeHtd2+l7gtoj4EkW18G9SrGF3XfndXwYe5/BN9B9Q/KPiPoo1ia5cxm9IOk5l5l3AfwM+ExFfBn59kdNvBxpRLKz+b5bx9W8HdpSx6p0cnjhY6f3yWcCny/vRPwT+fbn/dRHxVYpYuouiXXn7z3QN8BWKv0feWnZdkKRBO5p71+W4muJe+o+Xce61FPH6y8BfAb+QmY9StBTfERG3UkzwLnUfWgHeX/67/0vA/8zMvcBzgLsi4h7gUsq5hsxsAG+jeLjubuCaMh5LUr84R7twjhbg30XE3RSx/y8y86/K/c7RrlPhQ9SSJEmSJEmSJEnS8lnBJkmSJEmSJEmSJK1AvxYDlI5bEfEmDpcTt/1dZr51GOORpONNRPxH4J/O2/1nmfnfhjEeSVptEfGDwLvm7X4gM189jPFI0vGgXC/zxi6HXpGZT672eCTpeOccrYbBFpGSJEmSJEmSJEnSCtgiUpIkSZIkSZIkSVoBE2ySJEmSJEmSJEnSCphgkyRJkiRJkiRJklbABJskSZIkSZIkSZK0AibYJEmSJEmSJEmSpBUwwSZJkiRJkiRJkiStQHXYAximU089Nc8999xhD0PSceqLX/ziE5m5bdjjGDRjraRhMc5K0uAdL7FWkiRJmu+4TrCde+653HrrrcMehqTjVER8c9hjWA3GWknDYpyVpME7XmKtJEmSNJ8tIiVJkiRJkiRJkqQVMMEmSZIkSZIkSZIkrYAJNkmSJEmSJEmSJGkFTLBJkiRJkiRJkiRJK2CCTZIkSZIkSZIkSVoBE2ySJEmSJEmSJEnSCphgkyRJkiRJkiRJklagOuwBrHcfuPnBBft+7MXbhzASSVr7jKmSNHjGWkmSJEmSlmYFmyRJkiRJkiRJkrQCJtgkSZIkSZIkSZKkFTDBJkmSJPVRRFwSEfdGxH0RcWWX45dFxO0RcVtE3BoRL+s49o2IuKN9bHVHLkmSJEmSlss12CRJkqQ+iYgK8G7glcBO4JaIuC4zv9Jx2o3AdZmZEfE84Brggo7jL8/MJ1Zt0JIkSZIkacWsYJMkSZL652Lgvsy8PzNrwAeByzpPyMzpzMxycxOQSJIkSZKkNcUEmyRJktQ/ZwEPdWzvLPcdISJeHRH3AB8D/kXHoQQ+GRFfjIjLe/1IRFxetpe8dffu3X0auiRJkiRJWi4TbJIkSVL/RJd9CyrUMvPazLwAeBXwjo5DL83Mi4BLgbdGxHd3+5HMvDozd2Tmjm3btvVj3JIkSZIkaQVMsEmSJEn9sxM4p2P7bGBXr5Mz8ybgWRFxarm9q3x/HLiWouWkJEmSJEkaMSbYJEmSpP65BTg/Is6LiAngtcB1nSdExLMjIsrPFwETwJMRsSkitpT7NwE/ANy5qqOXJEmSJEnLUh32ACRJkqT1IjMbEfE24AagArw3M++KiCvK41cBrwHeEBF14BDwo5mZEXE6cG2Ze6sCH8jMTwzlDyJJkiRJkhZlgk2SJEnqo8y8Hrh+3r6rOj6/C3hXl+vuB54/8AFKkiRJkqRjZotISZIkSZIkSZIkaQVMsEmSJEmSJEmSJEkrYIJNkiRJkiRJkiRJWgETbJIkSZIkSZIkSdIKmGCTJEmSJEmSJEmSVsAEmyRpTchMGq3WsIchSZIkSZIkSSbYJElrw9/d9yTv+OhXOFhrDHsokiRJkiRJko5zJtgkSWvC/U9MU28m+2dMsEmSJEmSJEkaLhNskqQ1YXq2SKzVm7aJlCRJkiRJkjRcJtgkSWvCdFm5VmuYYJMkSZIkSZI0XCbYJElrwoGygq1mBZskDcyf3vIgew7Whj0MSZIkSZJGngk2SdKasH+uRWQOeSSStD4dqjX5xQ/dwd9/c8+whyJJkiRJ0sgzwSZJWhPmKthsESlJA3GgVsTZmXpzyCORJEmSJGn0rdkEW0RUIuJLEfHRcvvkiPhURHytfD9p2GOUpLUkIi6JiHsj4r6IuHKR814UEc2I+JHVHN+0LSIlaaAOzhaJtZm6cVaSJEmSpKWs2QQb8DPA3R3bVwI3Zub5wI3ltiRpGSKiArwbuBS4EHhdRFzY47x3ATes7ghhupz4rVvBJkkDcbBeVrA1rGCTJEmSJGkpazLBFhFnA/8QeE/H7suA95Wf3we8arXHJUlr2MXAfZl5f2bWgA9SxNX5fgr4EPD4ag4OOlpEWsEmSQNxsNauYDPBJkmSJEnSUtZkgg34DeAXgM5Z1tMz8xGA8v20YQxMktaos4CHOrZ3lvvmRMRZwKuBq5b6soi4PCJujYhbd+/e3ZcBTs8UCTYr2CRpMGwRKUmSJEnS8q25BFtE/CPg8cz84lFe3/dJX0laB6LLvpy3/RvAL2bmkqUNmXl1Zu7IzB3btm3rywCtYJO0Viy1pmVEXBYRt0fEbeV96cuWe+0gHayVLSKtYJMkSZIkaUnVYQ/gKLwU+McR8UPAFLA1It4PPBYRZ2bmIxFxJj3al2Xm1cDVADt27Jg/eSxJx6udwDkd22cDu+adswP4YEQAnAr8UEQ0MvMjgx5cZjJdTvzWrGCTNMI61rR8JUVsvSUirsvMr3ScdiNwXWZmRDwPuAa4YJnXDowtIiVJkiRJWr41V8GWmf8+M8/OzHOB1wJ/lZk/AVwHvLE87Y3Anw9piJK0Ft0CnB8R50XEBEV8va7zhMw8LzPPLePv/wF+cjWSa1BM+mb5SETdCjZJo23JNS0zczqzHdXYxOGK4eWuhzkQcwk2H2SQJEmSJGlJay7Btoh3Aq+MiK9RPPX7ziGPR5LWjMxsAG8DbgDuBq7JzLsi4oqIuGK4ozvcHhJsESlp5C25piVARLw6Iu4BPgb8i5VcOyjtFpHNVvowgyRJkiRJS1iLLSLnZOangU+Xn58EXjHM8UjSWpaZ1wPXz9t3VY9z//lqjKltf2eCrWF3X0kjbTlrWpKZ1wLXRsR3A+8Avn+510KxrjBwOcD27duPerCd2hVsULSJHK+sp2fxJEmSJEnqL//VLEkaee0KtsAWkZJG3nLWtJyTmTcBz4qIU1dybWZenZk7MnPHtm3bjn3UHJlgm60bayVJkiRJWowJNknSyJueKRJsGycqtoiUNOqWXNMyIp4dEVF+vgiYAJ5czrWDdKh2uFp4ptFc5ExJkiRJkrSmW0RKko4P02UF25apcWbqTvpKGl2Z2YiI9pqWFeC97TUty+NXAa8B3hARdeAQ8KOZmUDXa1dr7AeOaBHpwwySJEmSJC3GBJskaeQdKKsqNk9V2TdTH/JoJGlxS61pmZnvAt613GtXy6GOBNshH2aQJEmSJGlRtoiUJI28dovILZNV12CTpAE5WGtwyqYJAGZNsEmSJEmStCgTbJKkkTc9W0z0bpmqUm8mrcwhj0iS1p8DtSanb50CsB2vJEmSJElLMMEmSRp507N1xgI2ThSdja1ik6T+O1Rrsm3LJAHMNIyzkiRJkiQtxgSbJGnkHZhtsnmyyni1+Gur3rSCTZL67UCtwebJKhPVMSvYJEmSJElaggk2SdLIm54tJ30rxV9bNSsrJKnvDtWabJioMDVeYaZunJUkSZIkaTEm2CRJI296psGmsqoCoGaLSEnqu4O1JpsmKmwYr1jBJkmSJEnSEkywSZJG3myjydR4hfFKAFC3gk2S+u5grcGGiSqT47aIlCRJkiRpKSbYJEkjr9FKxitxuEWkFWyS1Ff1Zot6M9k0UWGqWmHWBxkkSZIkSVqUCTZJ0sirNVpUK2NzLSKtYJOk/jpYKyrWNkxUqIwFzVYOeUSSJEmSJI02E2ySpJFXb7aYqIwxbgWbJA3EwVoDgI0TVaqVoNEyzkqSJEmStBgTbJKkkddoJdWOFpF1E2yS1FftCrZNkxUqYQWbJEmSJElLMcEmSRp5tUaL8coY42WLyJotIiWprw61W0SOV8oKNhNskiRJkiQtxgSbJGnkNVpZtogMAOpNJ34lqZ8OzBYtIjdNVqmMBQ3jrCRJkiRJizLBJkkaefVmi2olqIwVCbZmOvErSf10sF5WsE1UqI6NGWclSZIkSVqCCTZJ0sirly0iK1Em2GxdJkl9dXC2SLBtnKhQGQuaVrBJkiRJkrQoE2ySpJFXbyXjlTEigkqECTZJ6rNas0iwTVXLBFsmaRWbJEmSJEk9mWCTJI28erM1t/5aZcwEmyT1W71RxNXx6hjVMauFJUmSJElaigk2SdLIazSLCjYwwSZp9EXEJRFxb0TcFxFXdjn+4xFxe/n6bEQ8v+PYNyLijoi4LSJuXa0x15otAMbHDq932TDWSpIkSZLUU3XYA5AkaSm1ZouqFWyS1oCIqADvBl4J7ARuiYjrMvMrHac9AHxPZu6JiEuBq4EXdxx/eWY+sWqDpqgUBhivWMEmSZIkSdJyWMEmSRp59WaLCSvYJK0NFwP3Zeb9mVkDPghc1nlCZn42M/eUm58Hzl7lMS4wl2CrjlEdK+KtFWySJEmSJPVmgk2SNNKarSSTI1tEppO+kkbWWcBDHds7y329vBn4eMd2Ap+MiC9GxOUDGF9X9Wa5BlvlcItIH2aQJEmSJKk3W0RKkkZau6pirkVkhFUVkkZZdNnXNWhFxMspEmwv69j90szcFRGnAZ+KiHsy86Yu114OXA6wffv2Yx70XAXb2BiVSnsNttYxf68kSZIkSeuVFWySpJFWKyd9O1tEtkywSRpdO4FzOrbPBnbNPykinge8B7gsM59s78/MXeX748C1FC0nF8jMqzNzR2bu2LZt2zEPut5sUR0LxsaCSljBJkmSJEnSUkywSZJGWqNsW1YtW5a5BpukEXcLcH5EnBcRE8Brges6T4iI7cCHgddn5lc79m+KiC3tz8APAHeuxqDrzZxrxduuGDbWSpIkSZLUmy0iJUkjba5tWbVjDTYnfSWNqMxsRMTbgBuACvDezLwrIq4oj18F/DJwCvA7UVSLNTJzB3A6cG25rwp8IDM/sRrjrjVah1vxlg80tB9wkCRJkiRJC5lgkySNtLkEW2WMRjOpjLkGm6TRlpnXA9fP23dVx+e3AG/pct39wPMHPsAu6s3WXCve6ljx3kxjrSRJkiRJvdgiUpI00uplBcV4pbNFZGuYQ5KkdafR2SLSCjZJkiRJkpZkgk2SBEBEXBIR90bEfRFxZZfjl0XE7RFxW0TcGhEvW41xdVawAVQirKqQpD6rN1uMV49sEenDDJIkSZIk9bbmEmwRMRURX4iIL0fEXRHxK+X+kyPiUxHxtfL9pGGPVZLWioioAO8GLgUuBF4XERfOO+1G4PmZ+QLgXwDvWY2xLUiwuQabJPVdrdk6Is4CtuOVJEmSJGkRay7BBswC35eZzwdeAFwSES8BrgRuzMzzKSaBF1RfSJJ6uhi4LzPvz8wa8EHgss4TMnM6c650bBOwKjOv3VtErsYvS9Lx48g12NoVbCbYJEmSJEnqZc0l2LIwXW6Ol6+kmAh+X7n/fcCrhjA8SVqrzgIe6tjeWe47QkS8OiLuAT5GUcU2cI15FWxV12CTpL6rN5NqZX6LSBNskiRJkiT1suYSbFC0MouI24DHgU9l5s3A6Zn5CED5flqPay8v1w66dffu3as3aEkabdFl34KZ1cy8NjMvoHiI4R09v6yPsbZWJtiqY7aIlKRBqXe0iKyW77aIlCRJkiSptzWZYMvMZrkG0NnAxRHx3BVce3Vm7sjMHdu2bRvcICVpbdkJnNOxfTawq9fJmXkT8KyIOLXH8b7F2naLyIlqZ4tIJ30lqZ86E2yVcA02SZIkSZKWsiYTbG2ZuRf4NHAJ8FhEnAlQvj8+xKFJ0lpzC3B+RJwXERPAa4HrOk+IiGdHFLOuEXERMAE8OeiBzW8RWRkLmumkryT1U72Zh9dgq9giUpIkSZKkpay5BFtEbIuIE8vPG4DvB+6hmAh+Y3naG4E/H84IJWntycwG8DbgBuBu4JrMvCsiroiIK8rTXgPcWbbofTfwo5mDz3TV57eIDCvYJKnfigq2I9dga7jepSRJkiRJPVWHPYCjcCbwvoioUCQIr8nMj0bE54BrIuLNwIPAPx3mICVprcnM64Hr5+27quPzu4B3rfa4araIlKSBqzUOt4gci2AsrGCTJEmSJGkxQ0+wRcSHgPcCH8/MJR+Tzczbge/osv9J4BX9H6EkrT0rja2jrFuLyFZCK5Oxcp0gSRqU9RRPF9O5BhuUDzM0TbBJkiRJktTLKLSI/F3gx4CvRcQ7I+KCYQ9IktaBdRNb51pEdiTYAFpWVkhaHesmni6m3sy5FpFQxNqGcVaSJEmSpJ6GnmDLzL/MzB8HLgK+AXwqIj4bEW+KiPHhjk6S1qb1FFvrZQXF/LWBbF0maTWsp3i6mPkVbNWxMeOsJEmSJEmLGHqCDSAiTgH+OfAW4EvAb1JMYnxqiMOSpDVtvcTWdgXb+NiRFWxO/EpaLeslni6m3kzGq0e2iLSCTZIkSZKk3kZhDbYPAxcAfwT8cGY+Uh7604i4dXgjk6S1az3F1rkEW/XIBFsjnfiVNHjrKZ4upt5sMXFEBVvQbK3bJeckSZIkSTpmQ0+wAe/JzOs7d0TEZGbOZuaOYQ1Kkta4dRNbF7SIDCvYJK2qdRNPF1O0iHQNNkmSJEmSlmsUWkT+1y77Prfqo5Ck9WXdxFZbREoasnUTTxdTb7aoLqhgM85KkiRJktTL0CrYIuIM4CxgQ0R8B9B+ZHYrsHFY45KktWw9xtZGM6mMBWNlYs0Em6TVcCzxNCIuoVinrUJRAffOecd/HPjFcnMa+NeZ+eXlXDsImVmswVY5cg0246wkSZIkSb0Ns0XkD1IsFn828Osd+/cD/2EYA5KkdWDdxdZ6s0V17HDbsqoJNkmr46jiaURUgHcDrwR2ArdExHWZ+ZWO0x4Avicz90TEpcDVwIuXeW3ftVvxThzRInLMFpGSJEmSJC1iaAm2zHwf8L6IeE1mfmhY45Ck9WQ9xtZas8XEvKoKMMEmabCOIZ5eDNyXmfcDRMQHgcuAuSRZZn624/zPUyTxlnXtIDRaZSvezhaRlaDWaA3yZyVJkiRJWtOG2SLyJzLz/cC5EfFz849n5q93uUyStIj1GFsbzWS82plgKz6bYJM0SMcQT88CHurY3gm8eJGfejPw8aO8ti/qjSKeHtEiMmIu8SZJkiRJkhYaZovITeX75iGOQZLWm3UXW+e3iJyrYEsTbJIG6mjjaXTZ1zVgRcTLKRJsLzuKay8HLgfYvn37Cod4pFqzrGCrHlnB1mgaZyVJkiRJ6mWYLSJ/r3z/lWGNQZLWm/UYW2vN1ryqiuLdCjZJg3QM8XQncE7H9tnArvknRcTzgPcAl2bmkyu5thzX1RRrt7Fjx45jCoj1doJt3sMMxllJkiRJknobW/qUwYqIX42IrRExHhE3RsQTEfETwx6XJK1l6ym2NprJhC0iJQ3JUcTTW4DzI+K8iJgAXgtcN+87twMfBl6fmV9dybWDMJdg61yDzQSbJEmSJEmLGnqCDfiBzNwH/COKp3a/Ffh3wx2SJK156ya29moR2XDiV9LqWFE8zcwG8DbgBuBu4JrMvCsiroiIK8rTfhk4BfidiLgtIm5d7NoB/bnm1Lu0iKyMjZlgkyRJkiRpEcNcg61tvHz/IeBPMvOpiG7LT0iSVmDdxNZ6M49sEVkm2FpO/EpaHSuOp5l5PXD9vH1XdXx+C/CW5V47aPVyrbWJypEPM/gggyRJkiRJvY1Cgu0vIuIe4BDwkxGxDZgZ8pgkaa1bN7G13mwxXllYwWZlhaRVsm7iaS+9WkQ2Wq1hDUmSJEmSpJE39BaRmXkl8J3AjsysAweAy4Y7Kkla29ZTbC0SbAsr2EywSVoN6yme9tItwVZxDTZJkiRJkhY1ChVsAM8Bzo2IzvH872ENRpLWiXURWxs9WkQ20olfSatmXcTTXmqNIp7Or2BrJbQyGVujLYYlSZIkSRqkoSfYIuKPgGcBtwHNcneyjiYtJGm1rafYWmu22DJ++K+rqhVsklbReoqnvRyuYDucSOuMtWMVE2ySJEmSJM039AQbsAO4MNNSBEnqo3UTW+vNFhMdVRXtSgoTbJJWybqJp730ahEJRawdrwxlWJIkSZIkjbShr8EG3AmcMexBSNI6s25ia68Wkc1Wa1hDknR8WTfxtJd6c2GLyEr5ueHDDJIkSZIkdTUKFWynAl+JiC8As+2dmfmPhzek/rjhrkf5rRu/xr/+3mcdMWEhScg7esMAACAASURBVKtg3cTWerNFtaM92VhAYAWbpFWzbuJpL+0KtolqR4vIslq40fRhBkmSJEmSuhmFBNvbhz2AQfndT3+dR/fN8Ni+Gc4+aeOwhyPp+PL2YQ+gX+qtI1tERgSVscA5X0mr5O3DHsCgdWsR2X6wwYcZJEmSJEnqbugJtsz8TER8C3B+Zv5lRGwE1vxKD3c/so/bHtoLwCNPm2CTtLrWU2ytN/KICjagTLCZYZM0eOspnvbSPcE2Vh4zwSZJkiRJUjdD71sYEf8S+D/A75W7zgI+MrwR9cef3vIQE9UxxivBI0/PDHs4ko4z6ym21putBW12K2NBM530lTR46yme9lIrk2idDzOMl+tdNnyYQZIkSZKkroaeYAPeCrwU2AeQmV8DThvqiPrglm88xUueeQrPOGEDjzx9aNjDkXT8WTextWeCzbZlklbHuomnvdQb5RpsVrBJkiRJkrRso5Bgm83MWnsjIqrAmv+X/GP7ZjjrxCnOOGGKR5+eoWWlhaTVtW5ia72ZjM9vERkm2CStmnUTT3tpV6l1PszQjrsNF7yUJEmSJKmrUUiwfSYi/gOwISJeCfwZ8BdDHtMxqTVaPDFd4/StUzzjhA3MNlrsPVgf9rAkHV/WTWxttLpXsDVMsElaHesmnvbSrlJzDTZJkiRJkpZvFBJsVwK7gTuAfwVcD/zSUEd0jHZPzwJwxtYpzjxxCsA2kZJW27qIrZlJvZlzE71ttoiUtIrWRTxdTK3RrmA7XC1cdQ02SZIkSZIWVR32ADKzFREfAT6SmbuHPZ5+ePTpGQBO3zrF9GwDgKcPWcEmafWsl9haK1uTTVYXJthaJtgkrYL1Ek8XU6x1GUQcTrC1q9kaVrBJkiRJktTV0CrYovD2iHgCuAe4NyJ2R8QvD2tM/fLYvsMJtqnxCmPBXKJNkgbpWGJrRFwSEfdGxH0RcWWX4z8eEbeXr89GxPMH8WfodLht2bw12MaCpmtbShqg9XyvOl+92aI6duQ/C6pl3K1bwSZJkiRJUlfDbBH5s8BLgRdl5imZeTLwYuClEfFvel0UEedExF9HxN0RcVdE/Ey5/+SI+FREfK18P2l1/hgLHU6wTTIWwabJKtMzJtgkrYqjja0V4N3ApcCFwOsi4sJ5pz0AfE9mPg94B3D1IP4AndptyyZcg03S6juqeLoW1Zu54EGG8TEr2CRJkiRJWswwE2xvAF6XmQ+0d2Tm/cBPlMd6aQD/NjOfA7wEeGs5CXwlcGNmng/cWG4PxaP7ZpiojHHypgkANk9WOWAFm6TVcbSx9WLgvsy8PzNrwAeByzpPyMzPZuaecvPzwNl9HXkX9bJF5ES1csT+yljQdNJX0mAdbTxdTkXwBRHxuYiYjYifn3fsGxFxR0TcFhG39unPsqh6s8VEtUcFW9MKNkmSJEmSuhnmGmzjmfnE/J2ZuTsixntdlJmPAI+Un/dHxN3AWRQTwd9bnvY+4NPAL/Z5zMvy+L5ZTts6ObeOxabJqi0iJa2Wo4qtFHH0oY7tnRSVGr28Gfj40Q1x+doVbPMrK6pjwWzdSV9JA3VU8bSjIviVFLH0loi4LjO/0nHaU8BPA6/q8TUv7/bbg1KswTYvwTZWxF2rhSVJkiRJ6m6YFWy1ozw2JyLOBb4DuBk4vUy+tZNwpx3j+I7ao0/PcPrWqbntzZNVDtSawxqOpOPL0cbW6LKv66xqRLycIsHW8yGGiLg8Im6NiFt37969yM8ubrbdInJ+ZcXYGA3XBZI0WEcbT5dTEfx4Zt4C1I99mMeuaBF5ZJyNCKpjYQWbJEmSJEk9DLOC7fkRsa/L/gCmuuw/8qSIzcCHgJ/NzH3tarFlXHc5cDnA9u3blz/aFXhs3wzPOXPr3PamiYoVbJJWy9HG1p3AOR3bZwO7FnxJxPOA9wCXZuaTvb4sM6+mXKNtx44dR13+MNcicn5lRSVcF0jSoB1tPF1pRfB8CXwyIhL4vTKeDlSt2ZprCdnJWCtJkiRJUm9DS7BlZmXps7or2/J8CPjjzPxwufuxiDgzMx+JiDOBx3v8bl8mfRfz2L4Zvufbts1tb56sUmu0qDUWrm8hSf10DLH1FuD8iDgPeBh4LfBjnSdExHbgw8DrM/OrxzTQZar1qGAbr4zZtkzSQB1DPF12RXAPL83MXRFxGvCpiLgnM29a8CN9fGis1mgteJAB2rHWCjZJkiRJkrpZc9meKErV/gC4OzN/vePQdcAby89vBP58tccGsH+mzoFa84gWkZsmizzmgZpVbJJGU2Y2gLcBNwB3A9dk5l0RcUVEXFGe9svAKcDvRMRtEXHroMc1V8G2oEWkbcskjaxlVQT3kpm7yvfHgWspWk52O+/qzNyRmTu2bdvW7ZRlm220mOzyEFgRa32YQZIkSZKkbobZIvJovRR4PXBHRNxW7vsPwDuBayLizcCDwD8dxuD2HCiW0jhl08Tcvs1lgm16psFJGye6XidJw5aZ1wPXz9t3VcfntwBvWc0xtSvY5q8NZAWbpBG2ZEVwLxGxCRjLzP3l5x8A/svARlqqNZpMVhcW7I1Xxmj4MIMkSZIkSV2tuQRbZv4t3VvvALxiNcfSzd5DxZr3J3Yk0uYq2FyHTZJWZHaRCjYnfSWNosxsRES7IrgCvLddEVwevyoizgBuBbYCrYj4WeBC4FTg2nJt4Srwgcz8xKDHXGu02Dix8J8F1YoVbJIkSZIk9bLmEmyjbu/BooLtpI3jc/vmKthMsEnSitTba7DNq2CrVoJWQtMqNkkjaBkVwY9StI6cbx/w/MGObqFas8WJXVpEjo+5BpskSZIkSb2suTXYRt2eg+0KtsMJNivYJOno1HpWsBXbTvxK0rGrNVoLHmQAK9gkSZIkSVqMCbY+e/pQUcF2wobDLSInqmNMVMesYJOkFar1qGAbrxSdghtO/ErSMas1WgseZID2epc+yCBJkiRJUjcm2Pqs3SKys4INijaRB2rNYQxJktaselnBNj6/gq3SrmAzwSZJx2q20WKyS4KtWO/SOCtJkiRJUjcm2Ppsz8EamyerjM+rttg4UbGCTZJWqFcFW3WsXcFmZYUkHateFWzVytjcgw6SJEmSJOlIJtj67OmDdU7YML5g/8aJCoesYJOkFamVlRMLEmzldt0KNkk6Zr1bRIaVwpIkSZIk9WCCrc/2HqovaA8JsHGiyqG6CTZJWom5CrZ5E7/jVrBJUt/MNntUsI1ZwSZJkiRJUi8m2Pps78EaJ22cWLB/w3iFgzVbRErSSvRKsM1VsLk2kCQdk8yk1mgxWelRwWaclSRJkiSpKxNsfbb3YJ0TulawVZipt2jaZkeSlq3ebDEWUCkr1trGK2UFW8vKCkk6FrVm9wcZoHiYodFKMr1/lSRJkiRpPhNsfbb3UJ0Tu6zBtmGiAsCMbSIladlqi7QtA6yskKRj1K4UnqxWFhyba8frA2KSJEmSJC1ggq2PWq3s2SJyY5lgO1gzwSZJy1VrtJjo0rasWnHSV5L6oVcrXjjcjteHGSRJkiRJWsgEWx9N1xq0Ek7s0iJyw3gVgEOuwyZJy9a7gq1MsDVtESlJx2LxFpFFrK3bjleSJEmSpAVMsPXR3gN1AE7o0iJyroLNFpGStGy9K9isqpCkfpirYOsSa8dtxytJkiRJUk8m2Ppo76EaACcu0iLykC0iJWnZ6s0W412qKtrrAllVIUnHZnbRFpFlrLVaWJIkSZKkBUyw9dHeg0UF20ndWkS6BpskrZgVbJI0WO0KtsluDzO0Y63rXUqSJEmStIAJtj7ac7BdwbYwwTY1XiEwwSZJK1Fr9FiDzXWBJKkvFq1gc71LSZIkSZJ6MsHWR08faq/BtrBF5FgEU+MVDtUbqz0sSVqzas3WXAVFp7EIKhFWsEnSMaot2iKy2Fc31kqSJEmStIAJtj5qt4jsVsEGxTpsVrBJ0vL1qmCDoorNqgpJOja15mItIssKNquFJUmSJElawARbH+09WGfzZLVrtQUU67AdMsEmSctWb3Zfgw2K1mWuCyRJx2augq1SWXDMCjZJkiRJknozwdZHew/WOGFD9+o1sIJNklaq1lysgm3MFpGSRlJEXBIR90bEfRFxZZfjF0TE5yJiNiJ+fiXX9ttso7g37RZrx12DTZIkSZKknkyw9dHeQ/We7SEBNk5UOVQ3wSZJy1Vr9K5gG68EdduWSRoxEVEB3g1cClwIvC4iLpx32lPATwO/dhTX9lW7gq1bi8h2BZsPM0iSJEmStJAJtj7ae7DGSRsneh7fMF7hYK2xiiOSpLWt3kzGe1WwjVnBJmkkXQzcl5n3Z2YN+CBwWecJmfl4Zt4C1Fd6bb/NtYhcZA22mhVskiRJkiQtYIKtj/YeqnPCohVsFWbqLdvsSNIyLVbBVq0EDSvYJI2es4CHOrZ3lvv6em1EXB4Rt0bErbt37z6qgcLh5Fm3BNvUeIWxgAM+ICZJkiRJ0gIm2Ppo78E6Jy6yBtuGiWLx+H0zTlJI0nLMNhZZg21sjLoVbJJGT3TZt9xgtexrM/PqzNyRmTu2bdu27MHNt1gF21gEmyarTHvvKkmSJEnSAtVhD2C9aLWSvQdrS6zBViTY9hyscfKm3q0kJUmFerPFRKXbfHPRumzGdS0ljZ6dwDkd22cDu1bh2qMy206w9agW3jJZZf+8BNuH/34nf3n3Y5ywYZx3XPbcubXaJEmSJEk6nphg65PpWoNWssQabMV/7r0H5y+3IUnqprZoBVvQaFnBJmnk3AKcHxHnAQ8DrwV+bBWuPSrtBNtkj1i7earK9OzhBNv+mTq/9JE7mRqv8NSBGs85cytv+M5zBzlESZIkSZJGkgm2Ptl7oEianbBIi8h2BdvTh2qrMiZJWuvqzRbjPddgs0WkpNGTmY2IeBtwA1AB3puZd0XEFeXxqyLiDOBWYCvQioifBS7MzH3drh3keNtrXUZ0rxbeMjnOY/tm+cDNDwJw8wNPcrDW5I3feS5f3rmX/++TX+UfPe8ZdmeQJEmSJB13TLD1yd4yaXbiIhVs7QSbFWyStLRWK2m0smcF23glaLRaqzwqSVpaZl4PXD9v31Udnx+laP+4rGsHabFKYSgr2GYatDIJ4AsPPMWZJ0xx9kkbuOw7nsElv/E3/MkXHuStL3/2ag1ZkiRJkqSR4IIJfdJOmp20yBpsG+bWYDPBJklLqTXLdYF6togco2EFmyQdk1qzuXiCbbJKM5OZWpPd07M88vQML/yWk4gILjhjKy869ySu/dLDZBqPJUmSJEnHFxNsfbL3UJE0O3GRBNvUeIUAnj5oi0hJWspcgq1ni0gr2CTpWLVbRPayZapoeLF/tsE3njgIwLeetmXu+D+56Gzue3ya23c+PdiBSpIkSZI0Ykyw9cneMml2wobeLSLHIpgar8wl4yRJvdUaVrBJ0qDNLqNFJMD+mQbfePIAmyernLL58P3uD337mUxUx/jw3+8c+FglSZIkSRolazLBFhHvjYjHI+LOjn0nR8SnIuJr5ftJqzmmdovIEzb0rmCDYh0212CTNIoi4pKIuDci7ouIK7scvyAiPhcRsxHx84MeT72sYBtftIItbUsmSceg1mgxuUiCbctkcW87PdvgG08c4NxTNhIRAHzg5gf52O2PcP5pm7n2Sw/z/s9/c1XGLEmSJEnSKFiTCTbgD4FL5u27ErgxM88Hbiy3V83eg3U2T1YXfQIYinXY9tgiUtKIiYgK8G7gUuBC4HURceG8054Cfhr4tdUY01wFW48E2/hYMcE727BNpCQdrdoSFWztFpEP7TnI3kN1zj1104JzLjxzK/tmGjy859DAxilJkiRJ0qhZkwm2zLyJYqK302XA+8rP7wNetZpj2nuotmT1GhQVbE/bIlLS6LkYuC8z78/MGvBBirg6JzMfz8xbgFUJYku2iCwTb7N1E2ySdLRqzcUTbJPVMapjwZ0PF2usnXvKwgTbBWdsZSzgrl2uwyZJkiRJOn6syQRbD6dn5iMA5ftpq/njew/WOXHjchJsVVtEShpFZwEPdWzvLPcNTW2JFpHtlmb7ZoypknS0ZhutnpXCABHB5qkq+2caPOPEKc44YWrBORsmKjxr22bu2rXPtr2SJEmSpONGddgDWG0RcTlwOcD27dv79r1PHqhx8qaJJc/bMG6LSEkjKbrsO+pZ0n7E2nYFW6+1gdpty56YnuWckzfO7W+2kn/2e5/jUK3JS555Cs8+bTMAP/bi/sV8SVovZhsttk4t/k+CLZNVDsw2+Gc7zmEsuv11ARc+Yyt/ftsuvvb4NN96+pZBDFWSJEmSpJGynirYHouIMwHK98e7nZSZV2fmjszcsW3btr79+FMHZjllOQm2iQr7Zxo0mrY0kzRSdgLndGyfDew62i/rR6xdqkXk5qmianj3/tkj9v+PG+7li9/cwwNPHOB//d0DfPPJA0f1+5J0PKg1Wj0fZGi75Lln8obvPJfTtiysXmt7zplbCeATdz7a5xFKkiRJkjSa1lOC7TrgjeXnNwJ/vpo//tR0jZM3TS553saJCgD7ZhqDHpIkrcQtwPkRcV5ETACvpYirQ1NvFgV0vVpEbpksKi52Tx9OsN376H6u+szXedG5J/MLP/htnLhxnD/74s65ZJ0k6Ui1RpPJamXRc847dRPP2rZ50XO2To1zzskbueEuE2ySJEmSpOPDmkywRcSfAJ8Dvi0idkbEm4F3Aq+MiK8Bryy3V8VMvcmBWpNTNi9dwdZOsO21TaSkEZKZDeBtwA3A3cA1mXlXRFwREVcARMQZEbET+Dngl8r4u3VQY6o1m0DvCrZNk1WCIyvYPnb7LsYCvv85pzE5XuE1Lzybpw7U+OzXnxjUMCVpTas1Wz3j7Er9g2ds5a5d+3joqYN9+T5JkiRJkkbZmlyDLTNf1+PQK1Z1IKUnDxTJsmW1iBwv/pPvOVgf6JgkaaUy83rg+nn7rur4/ChF68hVUWu0K9i6r/dTGQs2TlTmEmyZycfueISLzzuZLWX7yGeeuplvO30Lf3vfExyYbbBpck3+tSdJA1NrtJjoUSm8UheeuZWP3/koN9z1KG/5rmf25TslSZIkSRpVa7KCbdQ8WbYnO3kZCbZ2BdvTh6xgk6TFHKoXrXQ3TvROim2ZGp9LsH3t8Wm+vvsA//DbzzzinO+74DQO1pq8//PfHNxgJWmNmm30r4LtlM2TXHDGFj5512N9+T5JkiRJkkaZCbY+mKtg27z0Gmzt6oknpk2wSdJipsu1KjdN9l4baPNUdW4Ntk+W6/784HPPOOKcc07eyLO2beIP/vYB12KTpHlqfUywAfzgPziDW7751BHteyVJkiRJWo9MsPXBU9PLbxG5eS7B5qSDJC1merZYg23L5HjPc7ZMVucmcT93/5M858ytnLZlasF533X+Nh7fP8t1X941mMFK0hqUmX1PsF3y3DPIhL+82yo2SZIkSdL6ZoKtD548UEzunrJ56QTbRHWMTR1rBkmSupuerTMWMDXe+6+qzVNFgm220eSL39zDS555ctfzzj9tMxecsYXfv+l+MnNQQ5akNWW20aLRyrkHwPrh77+5h1M2TfD7f3M/H7j5QT5w84N9+25JkiRJkkaJCbY+ePJAjYnK2LInJ7ZtmbRFpCQt4cBsk82TVSKi5zlbJqvMNlr8t4/ezUy9Rb3R6jqZGxH8y+96Jvc+tp/PfHX3IIctSWvG/rIV75ap/iXYIoIXbD+RB3YfYM9B73clSZIkSeuXCbY+eGq6xsmbJhadBO60bcsku/fPDHhUkrS2Tc82lnxwYfNU0T7y9oefJoBzT93U89wffv4zOGPrFFffdH8/hylJC0TEJRFxb0TcFxFXdjkeEfFb5fHbI+KijmPfiIg7IuK2iLh1kOPcP1MH+ptgA7jonJNI4EsP7u3r90qSJEmSNEpMsPXBkwdqy2oP2VYk2GwRKUmLmZ5psGmJBFt7Uvgru/ZxxglTbJzoff5EdYw3vfRcPvv1J7nz4af7OlZJaouICvBu4FLgQuB1EXHhvNMuBc4vX5cDvzvv+Msz8wWZuWOQY52eLSvYFlnr8mictGmC807dxN8/uIeWbXklSZIkSeuUCbY+ePJAUcG2XNs2m2CTpKUcqDXYvERVRbvCrd5s8f3POX3J73zdi7ezebLK7/+NVWySBuZi4L7MvD8za8AHgcvmnXMZ8L+z8HngxIg4c7UH2m4RuVSsPRovOvdknjpQ42uPTff9uyVJkiRJGgUm2PrgqQOznLKSBNuWSfbNNJipNwc4Kkla2/bPLN0i8qSNE5y+dZJXf8dZPOfMrUt+59apcV538Tl89PZH2LnnYL+GKkmdzgIe6tjeWe5b7jkJfDIivhgRlw9slAxmDba25561lS2TVT53/xN9/25JkiRJkkaBCbY+eHK6ximbJ5d9/qnluU9MW8UmSb0cWMYabBPVMX7mFd/KjnNPXvL7PnDzg3zg5gc5aeMEmcnP/9nt/RqqJHXqtijv/D6Ji53z0sy8iKKN5Fsj4ru7/kjE5RFxa0Tcunv37qMaaHsNtq1T/W0RCVAdG+Pi807mq49N8/XdVrFJkiRJktYfE2zH6FCtycFac8VrsAE8MV0b1LAkac07MLv0GmxH48SNE1y0/SRueeApHnrKKjZJfbcTOKdj+2xg13LPycz2++PAtRQtJxfIzKszc0dm7ti2bdtRDXSuReQAYi3AxeedTHUs+L3PfH0g3y9JkiRJ0jCZYDtGu54+BMAzTtiw7GvaCTbXYZOk3vYvo4LtaL3iOacTAb/+qa8O5PslHdduAc6PiPMiYgJ4LXDdvHOuA94QhZcAT2fmIxGxKSK2AETEJuAHgDsHNdDp2cGtwQawZWqcF517Mh/++4d5eO+hgfyGJEmSJEnDYoLtGD28p0ywnWiCTZL6JTOX1SLyaJ2wYZz/51mn8pHbHubuR/YN5DckHZ8yswG8DbgBuBu4JjPviogrIuKK8rTrgfuB+4DfB36y3H868LcR8WXgC8DHMvMTgxrr/pk6G8YrjFcG90+C7zr/VCLg3X9938B+Q5IkSZKkYRjMzOVxZNfedoJtatnXnLLJBJskLeZQvUkrGUiLyLbv+dZt3PbQHn71E/fwv97UtQObJB2VzLyeIonWue+qjs8JvLXLdfcDzx/4AEv7ZxoDq15rO3HjBD928Xbef/ODvPll5/GsbZsH+nuSJEmSJK0WK9iO0a69hxgLOH3r8hNsE9UxTtw4zu7pmQGOTJLWrkG3LQPYMFHhJ1/+bP763t3c9NXdA/sdSRpV+2cbbBlwgg3gp15xPlPVMd718XsG/luSJEmSJK0WE2zH6OG9M5y+dWrFrXXO2DrFo0+bYJOkbg7MNgHYPFkZ6O9sGK9w6uYJfvZPb+MP/+4bfODmBwf6e5I0SvbPNNgyNT7w3/nkXY/x0mefyie/8hj/+c/vNNZKkiRJktYFE2zHaNfeQytaf61t+8kb+eaTBwcwIkla+6Znygq2ycFO/I5XxnjVC87iqQM1/vLuxwb6W5I0aqZn6mwZYCveTi979qls2zLJ/23vzuPkKut8j39+VV29JulOOgtJOhtkA0LCGnYTRAXUkXGEC4LCRa8KuDAzV8SZuePodbwqc8cRLyoqCCggDouCDAYUZJElQoAkhBASQgjZydaddJJeqn73j/N0Uul0p6u3qlOd7/v1qledeuos367u+nX389R5zgML19HUms7LMUVERERERET6kwbYemnt9t2M7cEA28ThVby9dReZjPdDKhGR4tY2RWRVP5/BBnD4iEGcPGkYf16xmeWbdvT78URE4iI6gy0/A2wlyQQfPXYs9btaeGjR+rwcU0RERERERKQ/aYCtFzIZZ319z89ga27NsKFB00SKiLS39xpseTqz4rwZoxkxuIx7XlzD+vrdeTmmiEih5XOADaIPmM2ZOoIFb2/jgVfW5u24IiIiIiIiIv1BA2y9sHlnEy1pZ2xNebe3nVhbBaBpIkVEOtCY5wG20pIEl8weT3M6w+d+uYDdzZq+TEQGvp1Nrf0+FW97Zx85igm1lVx33yJeXVuf12OLiIiIiIiI9CUNsPXC2u3RWQ49OYNtQm0lAG9vaezTTCIiA8GOPA+wAYwaUs5FJ47j1bX1fOYXL7KnRYNsIjJwpTPOzqb8nsEGkEwYl8wez7DKUj59+wu8s1UfNhMREREREZHipAG2XlizrecDbGNqKkgljVU6g01E5AB7z2DLc8fvkaOHcP0Fs/jzis1cfedLNLdm8np8EZF8aZuKN98DbNExU9x6xWx2N6f55C3zNTWviIiIiIiIFCUNsPXC6xsaSCaMScOrur1tMmGMG1rJ6q06g01EpL3GplYSBhWpZN6PfcEJdXzrozN4/PVNXH3ngr2DfSIiA0khB9gAph02mFuvmM3mnc1ceNNzvLVZfxOLiIiIiIhIcdEAWy8sWdfAlJGDKO9hB/CE2kpWbdYZbCIi7e3Y00pVWQlmlvdj3zV/NYbxkVljeGzpJt73vSf3TgksIjJQ7NjTAkRnkxXCXfNXs2zDDi47dQJbG5s574anePz1jQXJIiIiIiIiItITGmDrhVfXNnD0mOoebz+htoq3tzSSyXgfphIRKX6NTa15vf5aR045vJbLTp3I1sZmzr/xzzyzYnNB84iI9KWdewp7BlubuqGVXD13MkMrS/nUbS9y7T0Lqd/VUtBMIiIiIiIiIrnQAFsPbWrYw+adTRw9ZkiP93HM2Goam9Ms27ijD5OJiBS/DQ17GD6orNAxmHbYYK6acwRDylNcevN8vnKvOn5FZGCo3x3VskJ/mAFgWFUpV845gjlTR3DfS2s44/rHufaehdzx/NuFjiYiIiIiIiLSKQ2w9dCSdQ0AzBjb8zPYZk8aBsALq7b2SSYRkYHijY07mDJyUKFjADBySDkPX3MmV845gvteWsvZ33uCnzz55t7rF4mIFKM3390JSV6zBwAAG4RJREFUwMTa7l9LuD+kkgnOOfowrpo7mSHlKe5ZsIYfPLacea9u0GwPIiIiIiIiEksaYOuhV9fWA3Dk6ME93kfd0ApGV5cz/y0NsImItKnf3cLGhiamjOp5fe1r97+0lvHDKrlqzhHUVJTy7d+/zmnffoxv/34py3UWsogUodfX7+CwIeUMrSotdJT9jK2p4Kq5R/Dx2ePJOFx5xwLO/t6T/OK5VTTqgw0iIiIiIiISI4WfE6ZILVi9jUnDq3p1YXgzY/akYTz35hbcHTPrw4QiIsVpxaZowGrqqHicwZZtTE0FnzpjEmu27WLlu43c/PRb/OTJlcysq+bcGYdx9vRRTB01SPVcRGJv6YYdTO/FB8X6U8KMY8ZWc9ToIby6rp5nVmzmaw8s4V8fWspRY4ZwzfumcNoRtZSVJAsdVURERERERA5hGmDrgc07m3h6+Wb+x5mTer2v2ZOG8cAr63h7yy4mDo/HFD0ih5q75q8+oO2Sk8cXIIkAvLExmrZsysh4dvwC1A2tpG5oJceNr2HhmnoWvrOd6+ct4/p5y6ipSDFpeBUTh1cxsbaKL509WQNuIhIrLekMKzbtYM7UEYWOclDJhDGrroaZY6t5Z+suFqzezuK127ni1hcoTyWYPamWUw+vZfrowUwbNZjR1eWqtyIiIiIiIpI3GmDrgd8tXEc64/zNcXW93tcZk4djBve/tIa//8C0Pkgn+dR+YEaDMiK9t3zjTipSSeqGVhQ6SpcGl6c4Y/Jwzpg8nPrdLSzbsIPlm3bwxsYdvPzOdgB++fwqTpwwjCNHD2HKqEFMGTmICbVVlJZolmYRKYyV7zbSkvZeTXWeT2bG+NoqxtdW8VczR7Ni006Wb9rJ0nUNPPXGu3vXG1xWwpRRg5g6ajATaquYUFvJ+GGVjBtWSXVFz2edEBEREREREenIgBtgM7NzgRuAJHCzu3+nL/fv7tz/0lqOGj2EaYf1vlNiQm0V5xx1GLc9u4rPvOfwXk05Kfnx5rs7WbBqG5sbm3htXQN1NRWMHVpJMqFPTBe7rY3NvPzONtZv38Ojr21gTE0Fc6aOYO60EYfENFRd1U+LTgu4AfggsAv47+7+Ul/nWL5pB5NHDiJRZO+p6ooUsycNY/akYbg7m3c2s2pzIxgseHsb85Zs2LtuScKoG1rBhNoqJtZWMj7cjxhcRk1FKdWVKQaXlRTdayAikd7U0/7+Wxbg9Q0NAEw/bEhf77rflSQTTB89hOmjo+y7mlvZ2NDEph172Niwh40NTTy4cB27mtP7bVdTmWL8sEpGV5dTU1FKTWWK6spUVHMrUtHjcF9TWUpVaVJnw4mIiIiIiMhBDagBNjNLAj8E3g+sAV4wswfd/bW+OsbNT7/F4rX1/J+PHtNXu+TzZ01m3pIN3PinFfzDeUf22X6l72zf1cyDC9dxz4trWLy2/oDnB5WVMLOumqPHDGFmXbU6ZIpIOuMsXd/A/Le2sDxMTTh8UBnJhLFg1Tbumr+a2qpS/ttJ47hk9njGDasscOL+kWP9PA+YEm4nAz8O931q+cadnHZEbV/vNq/MjBGDyxgxuAyAkyYOo7k1w7s7m9jUsId3dzSxpbGZ5Zt28PzKLTS1Zg7YR8JgSEWKmooU1ZWl1GR1AFdXpKgoTVKRSlJZmqSitITKvctJKktLqEi1LUfrabBOJD96U0/z8bcswNL1O0gljcNHFP/05JWlJUwaXsKkdlOt72lJs7Wxma2NzWzb1bx3+eXV29nTkmZXc5rWjHe635KEUVOZ2luHa0IdHlxeQlVZCYPKSxhUVkJVadZyWcnemlseanB5SYKSpM5YFhERERERGYgG1AAbMBtY4e4rAczsbuB8oE86JZ57cwvfmfc65804jI/PHtcXuwTgmLpqLjyhjp88uZLGplY+dfokJg2v0iBNgbg7jc1p1mzbxaI19TyxbBN/XLqJ5tYMR40ewtc+fBRzpo1gbE0Ftz2zilVbGlm0pp75b23l/B8+w6ThVXxk1hhOO6KWCbVVjBxcpo7tGNnTkubdHU28sXEHz765hYcXr2d9/R6GlJdw1vSRnDRxGNUVKS45eTwt6QzPvrmFO59/m588+SY3PfkmZ00byQeOGsWMsdXUDa2guiI1UN6rudTP84FfuLsDz5tZjZmNdvf1fRWiJZ3hyNGDOXHisL7aZWyUliQYW1PB2Jr9p750d3Y1p9nS2ExjUyu7m9PsakmzuznN7pZWdjWn2dXUypadTdFzzWn2tKTpvFu4Y+WpRIcDb6UlCZIJI2lGMmGUJI2EGSUJI5lIkExAMpEIj8M6WcttjxOJrG0MksmsbSzab8fHSRywr2TCMAMjem+1vcX23rdvZ//nwUhYNNBpQMJs73OJRNTWtv+ERTuwDrbhgOOy9/1udJ6HrP3ntP3AqCGyT4/rKTAxh217rawkwemTh5MawAM/5akkY2oqGFPT+XTDLenM/jW3Oaq5u8MA3O7Q3rC7lQ0Ne9jVnKapJUNTa5qDjM0doCRhpJIJSksSpJIJykoSpJJGaUmCkkS0XBJqZiqZoCRpB7QnzEI9Nsz21dK29kRi/7b963K7m1lWLWyrfVHNMstqC4+jP2PblvfV0LY6mV1nO62rXe0na9n22zbaJpea3rZP9tt/1teS2Pf7Avavx/vawn1Wa0clurP12o6pGi8iIiIicmgYaANsY4F3sh6voQ/PrhhTU865Rx/Gdy+Y2ef/KH3nYzOpKivh9udWccfzqyktSTC4rIRk+Ee7rbOxM57DP/neRXdsV/vI5RgH376L43e5fQ7H6OXXmM44DXtaaEnvW3H4oDIumT2eC06oY8bY6v3WH1KRYmZdDTPratjdnGZQeZIHXlnHDx5fzg2PLQcglTTKU8nQmRLdiv3/7PavY/brnv3cwV7v7J8H36+94/0e+Fxnx+l8m5Z0hoY9rXsflyYTnDllOGdNG8mRo4ccMM1nKplgztQRzJk6gnXbd/Orv6zmnhfX8Pjrm/auU5FKMqi8hItOHMeXzynq6yjmUj87Wmcs0GcDbKlkgluvmN1XuysKZkZVOPMhV+5Oa8Zpac3QnM7Q3HafzoS2A59r/3hPS9RpnHGPbhkn4+x73LbcQbu7k8lEbb381SDtHDhoaO0etz2//4qdPb/foF8n+zxwH50NYHachYMeq+M87fdJ+/U72K66IsWDXziDItCbetqvf8u2+bv3T+3rXRalVDJBqiLBkG5en62tBje1ZmhqSUf3Ybk5naEl7bSkM1k3J52Jbq0ZJ53JhPvotrslQ7qplXSoq+mM771vW3bfV3P31uHs9qx71eV46mgALruWZ7e1X3f/dQ58PrseWwf7CpvvV3M7qrdm8O8XzhqQH3QSEREREekPA22AraNhi/3+xzSzzwKfDQ93mtmy7h7kR5/o1urDgc3ZDZd294CFdUD+ItPr/G8DC4Bv9Emcbivm178osi/vpP3SbuZ/Ebi2+4ef0P1N+k2X9TPHdaIV+6DWdqIofq7aKbbMxZYXii9zseWFmGS2L+a8alveQtTZ3tTTONRZiMn3uwNxzBXHTKBc3RHHTFCgXCd9pctVOsoVp79pRURERETyZqANsK0BsudurAPWZa/g7j8FfpqvQGb2orufmK/j9TXlL6xizl/M2aH48/dAl/Uzx3WA/qu1xfh9KbbMxZYXii9zseWF4stc4Ly9qaelOWwL9O/ftHH9fscxVxwzgXJ1RxwzgXKJiIiIiBSDgXbhhReAKWY2ycxKgYuBBwucSUSkGORSPx8ELrPIKUB9X15/TURkgOhNPdXfsiIiIiIiIiJFYkCdweburWb2BeARIAn83N2XFDiWiEjsdVY/zezK8PxNwMPAB4EVwC7gikLlFRGJq97UU/0tKyIiIiIiIlI8BtQAG4C7P0zUaREXeZuOsp8of2EVc/5izg7Fn7/bOqqfoSO4bdmBz+c7VzvF+H0ptszFlheKL3Ox5YXiy1zQvL2ppzH5Wzau3+845opjJlCu7ohjJlAuEREREZHYs+j/exERERERERERERERERHJxUC7BpuIiIiIiIiIiIiIiIhIv9IAWx8xs3PNbJmZrTCzr3bwvJnZD8Lzi8zs+ELk7EwO+S8NuReZ2bNmNqsQOTvSVfas9U4ys7SZXZDPfF3JJb+ZzTWzV8xsiZk9me+MB5PDz061mf3OzBaG/LG5bpeZ/dzMNpnZq508H+v37aEm1/d6IXX0M2Vmw8zsD2a2PNwPLWTGbGY2zsz+ZGZLw/vzmtAey8xmVm5mf8mqJ98I7bHM28bMkmb2spk9FB7HPe8qM1scfu+8GNrinrnGzO41s9fDz/Opcc8cR3Gps3GtpXGsmXGvi3Gsf3GtcXGrY2Y2LbxGbbcGM/vbOLxWIiIiIiJxoQG2PmBmSeCHwHnAUcDHzeyodqudB0wJt88CP85ryIPIMf9bwBx3nwl8k5jMvZ9j9rb1vgs8kt+EB5dLfjOrAX4EfMTdjwYuzHvQTuT4+n8eeM3dZwFzgX83s9K8Bu3cbcC5B3k+tu/bQ02u7/UYuI0Df6a+Cjzm7lOAx8LjuGgF/qe7HwmcAnw+vK5xzdwEvDfUk2OBc83sFOKbt801wNKsx3HPC3CWux/r7ieGx3HPfAMwz92nA7OIXu+4Z46VmNXZ24hnLY1jzYx7XYxr/YtjjYtVHXP3ZeE1OhY4AdgF/KaQmURERERE4kYDbH1jNrDC3Ve6ezNwN3B+u3XOB37hkeeBGjMbne+gnegyv7s/6+7bwsPngbo8Z+xMLq89wBeB+4BN+QyXg1zyXwLc7+6rAdw9Tl9DLvkdGGxmBgwCthJ1UBWcuz9FlKczcX7fHmpyfa8XVCc/U+cDt4fl24G/zmuog3D39e7+UljeQdSZN5aYZg7vxZ3hYSrcnJjmBTCzOuBDwM1ZzbHNexCxzWxmQ4D3ALcAuHuzu28nxpljKjZ1Nq61NI41M851scjqX0FzFUEdOxt4093fjlEmEREREZGC0wBb3xgLvJP1eE1o6+46hdLdbJ8Gft+viXLXZXYzGwt8FLgpj7lylctrPxUYamZPmNkCM7ssb+m6lkv+G4EjgXXAYuAad8/kJ16vxfl9e6gp5u/FKHdfD1HnLDCywHk6ZGYTgeOA+cQ4c5hu7BWiD0z8wd1jnRf4PvAVILvuxTkvRJ3zj4bfOZ8NbXHOfDjwLnBrmIruZjOrIt6Z4yjudTZW38841cwY18W41r841ri417GLgV+F5bhkEhEREREpOA2w9Q3roM17sE6h5JzNzM4iGmC7rl8T5S6X7N8HrnP3dB7ydFcu+UuIpmX5EHAO8M9mNrW/g+Uol/znAK8AY4imLroxfEq3GMT5fXuo0feiH5nZIKKzfP/W3RsKnedg3D0dpquqA2ab2YxCZ+qMmX0Y2OTuCwqdpZtOd/fjiaYK/LyZvafQgbpQAhwP/NjdjwMa0ZRlPaE6m6O41cw41sWY17841rjY1rEwtftHgHsKnUVEREREJG40wNY31gDjsh7XEZ2t0911CiWnbGY2k2iKl/PdfUuesnUll+wnAneb2SrgAuBHZhaXqUxy/dmZ5+6N7r4ZeIrougxxkEv+K4imuHR3X0F0Pb/pecrXW3F+3x5qivl7sbFtatFwH6dpXjGzFFFH8Z3ufn9ojnVmgDB11hNE12mKa97TgY+E3z93A+81szuIb14A3H1duN9EdL2d2cQ78xpgTThrB+Beoo7qOGeOo7jX2Vh8P+NcM2NWF2Nb/2Ja4+Jcx84DXnL3jeFxHDKJiIiIiMSCBtj6xgvAFDObFD7hdzHwYLt1HgQus8gpQH3b1Box0GV+MxsP3A980t3fKEDGznSZ3d0nuftEd59I9M/q1e7+2/xH7VAuPzsPAGeaWYmZVQIns//F4gspl/yria7bgJmNAqYBK/Oasufi/L491OTysxZXDwKXh+XLid7TsRCujXgLsNTdv5f1VCwzm9kIM6sJyxXA+4DXiWled/8Hd68Lv38uBh53908Q07wAZlZlZoPbloEPAK8S48zuvgF4x8ymhaazgdeIceaYinudLfj3M441M651Ma71L641LuZ17OPsmx4S4pFJRERERCQWSgodYCBw91Yz+wLwCJAEfu7uS8zsyvD8TcDDwAeBFcAuorN6YiHH/F8DaonO/gJodfcTC5W5TY7ZYyuX/O6+1MzmAYuIrmFxs7u/WrjU++T4+n8TuM3MFhNNP3VdOBOv4MzsV8BcYLiZrQH+BUhB/N+3h5rOftYKHOsAnfxMfQf4TzP7NNGA84WFS3iA04FPAovD9XsA/pH4Zh4N3G5mSaIPCf2nuz9kZs8Rz7ydievrCzAK+E34XV8C3OXu88zsBeKbGeCLwJ1hYGglUb1OEO/MsRKnOhvjWhrHmllsdbHQ38c417jY1bHw4b73A5/Lai7091BEREREJDbMXZdWEBEREREREREREREREcmVpogUERERERERERERERER6QYNsImIiIiIiIiIiIiIiIh0gwbYRERERERERERERERERLpBA2wiIiIiIiIiIiIiIiIi3aABNhEREREREREREREREZFu0ACbiIiIFIyZrTKz4X2wn50dtE0wswVm9oqZLTGzK7Oem2Rm881suZn92sxKe5tBRCSO+rPOhvbvmtmr4XZRVrvqrIiIiIiIDGgaYJOiZGZPmNmJYflhM6spdKZsZjbXzE7rYp2vm9mX85TnIjNbFDqYr89qLwsdHitCB8jEfOQREcmT9cBp7n4scDLwVTMbE577LvAf7j4F2AZ8ukAZRUSKlpl9CDgeaKuz15rZkPC06qyIiIiIiAxoGmCToufuH3T37YXO0c5c4KADbPliZrXAvwFnu/vRwCgzOzs8/Wlgm7tPBv6DqCNERKRLZjbRzF43s9vDAP69ZlZpZl8zsxfCmQw/tcgRZvZS1rZTzGxB1u6uNbO/hNvksM5fhYH/l83sj2Y2KrQPMrNbzWxxOO7H2uUabmbPmdmH3L3Z3ZvCU2WEv3vMzID3AveG524H/rpfXigRkR4qhjoLHAU86e6t7t4ILATOVZ0VEREREZFDgQbYJG+yOgluDh0Cd5rZ+8zsmTB1zGwzqzKzn4dOg5fN7PywbYWZ3R3+yf81UJG1373T3pjZby2aDmyJmX02a52dZvYtM1toZs9ndSB01rHw9dCZ8WjY/9+Y2fWho2GemaWyjv0NM3spPDfdorPArgT+zqJpyc7M4bU5NuRaZGa/MbOhof0z4bVYaGb3mVllaL/NzH5gZs+a2UozuyC0jzazp8JxXw3HPhx4w93fDYf7I9DWUXI+UYcHRB0gZ4cOERGRXEwDfuruM4EG4GrgRnc/yd1nENXqD7v7m0C9mR0btrsCuC1rPw3uPhu4Efh+aPszcIq7HwfcDXwltP8zUO/ux4TjPt62k1DD/wv4mrv/V2gbZ2aLgHeA77r7OqAW2O7urWHTNcDYvnlJRET6VNzr7ELgvDDwNxw4CxiH6qyIiIiIiBwCNMAm+TYZuAGYCUwHLgHOAL4M/CPwT8Dj7n4S0T/o/2ZmVcBVwK7wT/63gBM62f+n3P0E4ETgSxadvQVQBTzv7rOAp4DPhPbOOhYAjgA+RDQIdQfwJ3c/Btgd2ttsdvfjgR8DX3b3VcBNRFPiHOvuT+fwuvwCuC58fYuBfwnt94cOlFnAUvafWmc00Wv3YeA7oe0S4JEwHdos4BVgBTA9DHCWEH16eFxYfyxRpzOhA6SeqENERCQX77j7M2H5DqKadFb44MJiorMXjg7P3wxcYWZJ4CLgrqz9/Crr/tSwXAc8EvZzbdZ+3gf8sG1Dd98WFlPAY8BX3P0PWc+/E2rrZODy0Dnc0QcJvFtfuYhIfsS6zrr7o8DDwLNh388BrajOioiIiIjIIUADbJJvb7n7YnfPAEuAx9zdiQaVJgIfILpGzivAE0A5MB54D1GnAu6+CFjUyf6/ZGYLgeeJBpGmhPZm4KGwvCAcCzrvWAD4vbu3hGxJYF5oX5y1PcD9Hew3Z2ZWDdS4+5Oh6Xairxdghpk9HfJd2i7fb9094+6vAaNC2wtEHStfB45x9x2hU+Qq4NfA08Aqoo4PUOeHiPRO+3rhwI+AC8IHEn5GVMcB7gPOI/pQwAJ339LJftqW/x/RWRrHAJ/L2o91cFyI6toC4JwOg0Znri0BzgQ2AzXhQwcQ/S5Y1/mXKSJSMLGvs+7+rfChsveHbZejOisiIiIiIocADbBJvjVlLWeyHmeAEqJ/yj8W/kk/1t3Hu/vSsM5BB37MbC7RJ25PDWd8vcy+joKWMJAHkA7Hgs47FvZmDYOB2dtnsrbP/prS7dr7wm3AF0K+b3SUL7CQ9Smiwbm1wC/N7LLQ/jt3P9ndTwWWEXV8QDRdzziA0AFSDWzt469BRAau8WbWdibEx4nOCgbYbGaDgAvaVnT3PcAjRGf73tpuPxdl3T8XlquJahnA5VnrPgp8oe1B25S6RL8jPkV0xu5Xw3N1ZlaRtd7pwLJQz/+Ule9y4IHcv2wRkbyJe51Nts0YYWYziWapeFR1VkREREREDgUaYJO4eQT4Ytt1wMzsuND+FNEZXJjZDKJ/3turBra5+y4zmw6cksPxOutY6K0dwOBcVnT3emBb1rXaPgm0nc02GFgfrvl2aVf7MrMJwCZ3/xlwC3B8aB8Z7ocSXbvj5rDJg+z7ui8gmp5TZ7CJSK6WEk27uAgYRtSp+zOiM31/S3RWbbY7iTpoH23XXmZm84FrgL8LbV8H7jGzp4nOhGjzr8DQcJ3JhUTTCQPg7mngYqLp064GjgTmh/WeBP6vuy8Oq18H/L2ZrSCaGveWnr0EIiL9Ku51NgU8bWavAT8FPpF13TXVWRERERERGdD6+mwbkd76JtGF1xeFQbZVRNPc/Bi4NXQuvAL8pYNt5wFXhnWWEU0T2ZWvE3UsrA3rT+rtFxD8DrjXzM4HvpjDddguB24ys0pgJdGF6SG6yPx84G2ijpSuBu3mAteaWQuwE7gstN9gZrPC8v929zfC8i1EZ7qtIDpz7eJcvjgRkSDj7le2a/tf4daRM4Cfhw5aANx9Ylj8RvaK7v4AHZzt4O476eADEe4+KNw3s//0ZR19IAN3XwnM7iSniEhcFEOdPaqjIKqzIiIiIiIy0JlOVhEREZHuMrOJwEPuPiPH9X8DHAG81903d7W+iMihTnVWREREREQk3jTAJiIiIiIiIiIiIiIiItINmiJSpJ+Z2T8BF7Zrvsfdv1WIPCIiIiIiIiIiIiIi0js6g01ERERERERERERERESkGxKFDiAiIiIiIiIiIiIiIiJSTDTAJiIiIiIiIiIiIiIiItINGmATERERERERERERERER6QYNsImIiIiIiIiIiIiIiIh0gwbYRERERERERERERERERLrh/wPgXUWRCuox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668" y="74613"/>
            <a:ext cx="6527270" cy="62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3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200025"/>
            <a:ext cx="10515600" cy="1325563"/>
          </a:xfrm>
        </p:spPr>
        <p:txBody>
          <a:bodyPr/>
          <a:lstStyle/>
          <a:p>
            <a:r>
              <a:rPr lang="en-IN" b="1" dirty="0" smtClean="0"/>
              <a:t>Visualization: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995987" y="338138"/>
            <a:ext cx="6096000" cy="5919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335" y="2921168"/>
            <a:ext cx="4723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/>
              <a:t>We can see there are lot of outliers </a:t>
            </a:r>
          </a:p>
          <a:p>
            <a:pPr algn="ctr"/>
            <a:r>
              <a:rPr lang="en-IN" sz="2400" b="1" dirty="0" smtClean="0"/>
              <a:t>in every </a:t>
            </a:r>
          </a:p>
          <a:p>
            <a:pPr algn="ctr"/>
            <a:r>
              <a:rPr lang="en-IN" sz="2400" b="1" dirty="0" smtClean="0"/>
              <a:t>column of the data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0025" y="1484823"/>
            <a:ext cx="47034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 smtClean="0"/>
              <a:t>Outliers are removed to reduce skewness, </a:t>
            </a:r>
          </a:p>
          <a:p>
            <a:pPr algn="ctr"/>
            <a:r>
              <a:rPr lang="en-IN" sz="2000" dirty="0" smtClean="0"/>
              <a:t>For a threshold of &lt;6. </a:t>
            </a:r>
          </a:p>
          <a:p>
            <a:pPr algn="ctr"/>
            <a:r>
              <a:rPr lang="en-IN" sz="2000" dirty="0" smtClean="0"/>
              <a:t>Since data loss is more  if considered &lt;3 </a:t>
            </a:r>
          </a:p>
        </p:txBody>
      </p:sp>
    </p:spTree>
    <p:extLst>
      <p:ext uri="{BB962C8B-B14F-4D97-AF65-F5344CB8AC3E}">
        <p14:creationId xmlns:p14="http://schemas.microsoft.com/office/powerpoint/2010/main" val="332856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37" y="365130"/>
            <a:ext cx="5805488" cy="61277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1245" y="2921168"/>
            <a:ext cx="58735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/>
              <a:t>With this heat map we found the correlation</a:t>
            </a:r>
          </a:p>
          <a:p>
            <a:pPr algn="ctr"/>
            <a:r>
              <a:rPr lang="en-IN" sz="2400" b="1" dirty="0" smtClean="0"/>
              <a:t>Between columns and with vif values</a:t>
            </a:r>
          </a:p>
          <a:p>
            <a:pPr algn="ctr"/>
            <a:r>
              <a:rPr lang="en-IN" sz="2400" b="1" dirty="0" smtClean="0"/>
              <a:t>We dropped few columns</a:t>
            </a:r>
          </a:p>
          <a:p>
            <a:pPr algn="ctr"/>
            <a:r>
              <a:rPr lang="en-IN" sz="2400" b="1" dirty="0" smtClean="0"/>
              <a:t>With high multicollinearity.</a:t>
            </a:r>
          </a:p>
          <a:p>
            <a:pPr algn="ctr"/>
            <a:r>
              <a:rPr lang="en-IN" sz="24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43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41727" y="2821156"/>
            <a:ext cx="4990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/>
              <a:t>Relation &amp; Behaviour of each column </a:t>
            </a:r>
          </a:p>
          <a:p>
            <a:pPr algn="ctr"/>
            <a:r>
              <a:rPr lang="en-IN" sz="2400" b="1" dirty="0" smtClean="0"/>
              <a:t>With respect to other columns.</a:t>
            </a:r>
          </a:p>
          <a:p>
            <a:pPr algn="ctr"/>
            <a:r>
              <a:rPr lang="en-IN" sz="2400" b="1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776" y="142875"/>
            <a:ext cx="599939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2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71" y="981074"/>
            <a:ext cx="7068129" cy="4905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931" y="2821156"/>
            <a:ext cx="4877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/>
              <a:t>The final model accuracy result plot. </a:t>
            </a:r>
          </a:p>
          <a:p>
            <a:pPr algn="ctr"/>
            <a:r>
              <a:rPr lang="en-IN" sz="2400" b="1" dirty="0" smtClean="0"/>
              <a:t>AUC-ROC Curve</a:t>
            </a:r>
          </a:p>
          <a:p>
            <a:pPr algn="ctr"/>
            <a:r>
              <a:rPr lang="en-IN" sz="24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422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631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EDA:</vt:lpstr>
      <vt:lpstr>Visualization:</vt:lpstr>
      <vt:lpstr>Visualization:</vt:lpstr>
      <vt:lpstr>Visualization: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Girish lucky</dc:creator>
  <cp:lastModifiedBy>Girish lucky</cp:lastModifiedBy>
  <cp:revision>11</cp:revision>
  <dcterms:created xsi:type="dcterms:W3CDTF">2021-11-22T18:04:34Z</dcterms:created>
  <dcterms:modified xsi:type="dcterms:W3CDTF">2021-11-22T19:30:52Z</dcterms:modified>
</cp:coreProperties>
</file>